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3"/>
  </p:notesMasterIdLst>
  <p:sldIdLst>
    <p:sldId id="257" r:id="rId3"/>
    <p:sldId id="260" r:id="rId4"/>
    <p:sldId id="259" r:id="rId5"/>
    <p:sldId id="264" r:id="rId6"/>
    <p:sldId id="265" r:id="rId7"/>
    <p:sldId id="261" r:id="rId8"/>
    <p:sldId id="266" r:id="rId9"/>
    <p:sldId id="267" r:id="rId10"/>
    <p:sldId id="268" r:id="rId11"/>
    <p:sldId id="294" r:id="rId12"/>
    <p:sldId id="293" r:id="rId13"/>
    <p:sldId id="295" r:id="rId14"/>
    <p:sldId id="296" r:id="rId15"/>
    <p:sldId id="275" r:id="rId16"/>
    <p:sldId id="276" r:id="rId17"/>
    <p:sldId id="277" r:id="rId18"/>
    <p:sldId id="278" r:id="rId19"/>
    <p:sldId id="279" r:id="rId20"/>
    <p:sldId id="280" r:id="rId21"/>
    <p:sldId id="297" r:id="rId22"/>
    <p:sldId id="299" r:id="rId23"/>
    <p:sldId id="298" r:id="rId24"/>
    <p:sldId id="300" r:id="rId25"/>
    <p:sldId id="301" r:id="rId26"/>
    <p:sldId id="302" r:id="rId27"/>
    <p:sldId id="303" r:id="rId28"/>
    <p:sldId id="281" r:id="rId29"/>
    <p:sldId id="289" r:id="rId30"/>
    <p:sldId id="290" r:id="rId31"/>
    <p:sldId id="291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0D7654-B766-462C-8554-AF742D38A62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C98BA2-A183-4F9E-B8EF-E95DC9A3B044}">
      <dgm:prSet/>
      <dgm:spPr/>
      <dgm:t>
        <a:bodyPr/>
        <a:lstStyle/>
        <a:p>
          <a:pPr algn="l"/>
          <a:r>
            <a:rPr lang="ru-RU" dirty="0" smtClean="0">
              <a:solidFill>
                <a:srgbClr val="7030A0"/>
              </a:solidFill>
            </a:rPr>
            <a:t>информацию, раскрытие или распространение либо доведение до потребителя которой является обязательным в соответствии с федеральным законом;</a:t>
          </a:r>
          <a:endParaRPr lang="ru-RU" dirty="0">
            <a:solidFill>
              <a:srgbClr val="7030A0"/>
            </a:solidFill>
          </a:endParaRPr>
        </a:p>
      </dgm:t>
    </dgm:pt>
    <dgm:pt modelId="{B6D15967-0EAC-487D-BBF9-E00135D09E09}" type="parTrans" cxnId="{4405CD9C-C17C-40AB-A0E5-841F211929D6}">
      <dgm:prSet/>
      <dgm:spPr/>
      <dgm:t>
        <a:bodyPr/>
        <a:lstStyle/>
        <a:p>
          <a:endParaRPr lang="ru-RU"/>
        </a:p>
      </dgm:t>
    </dgm:pt>
    <dgm:pt modelId="{20CF567E-3F7B-4044-A157-0C8A5D2FEEA0}" type="sibTrans" cxnId="{4405CD9C-C17C-40AB-A0E5-841F211929D6}">
      <dgm:prSet/>
      <dgm:spPr/>
      <dgm:t>
        <a:bodyPr/>
        <a:lstStyle/>
        <a:p>
          <a:endParaRPr lang="ru-RU"/>
        </a:p>
      </dgm:t>
    </dgm:pt>
    <dgm:pt modelId="{07A2F235-DFD6-40EB-B800-DA63DC68CA9A}">
      <dgm:prSet/>
      <dgm:spPr/>
      <dgm:t>
        <a:bodyPr/>
        <a:lstStyle/>
        <a:p>
          <a:pPr algn="l"/>
          <a:r>
            <a:rPr lang="ru-RU" dirty="0" smtClean="0">
              <a:solidFill>
                <a:srgbClr val="7030A0"/>
              </a:solidFill>
            </a:rPr>
            <a:t>сообщения органов власти, если такие сообщения не содержат сведений рекламного характера и не являются социальной рекламой;</a:t>
          </a:r>
          <a:endParaRPr lang="ru-RU" dirty="0">
            <a:solidFill>
              <a:srgbClr val="7030A0"/>
            </a:solidFill>
          </a:endParaRPr>
        </a:p>
      </dgm:t>
    </dgm:pt>
    <dgm:pt modelId="{863ABBF7-F8E3-4864-AB15-0969FB1B91CF}" type="parTrans" cxnId="{01B9D74D-505B-4328-9611-3B5449886A0A}">
      <dgm:prSet/>
      <dgm:spPr/>
      <dgm:t>
        <a:bodyPr/>
        <a:lstStyle/>
        <a:p>
          <a:endParaRPr lang="ru-RU"/>
        </a:p>
      </dgm:t>
    </dgm:pt>
    <dgm:pt modelId="{F094F9ED-7FC3-4406-B5FF-6C506130660C}" type="sibTrans" cxnId="{01B9D74D-505B-4328-9611-3B5449886A0A}">
      <dgm:prSet/>
      <dgm:spPr/>
      <dgm:t>
        <a:bodyPr/>
        <a:lstStyle/>
        <a:p>
          <a:endParaRPr lang="ru-RU"/>
        </a:p>
      </dgm:t>
    </dgm:pt>
    <dgm:pt modelId="{0FF72355-5668-4590-B9A0-AD4C1D3E6A9F}">
      <dgm:prSet/>
      <dgm:spPr/>
      <dgm:t>
        <a:bodyPr/>
        <a:lstStyle/>
        <a:p>
          <a:pPr algn="l"/>
          <a:r>
            <a:rPr lang="ru-RU" dirty="0" smtClean="0">
              <a:solidFill>
                <a:srgbClr val="7030A0"/>
              </a:solidFill>
            </a:rPr>
            <a:t>вывески и указатели, не содержащие сведений рекламного характера;</a:t>
          </a:r>
          <a:endParaRPr lang="ru-RU" dirty="0">
            <a:solidFill>
              <a:srgbClr val="7030A0"/>
            </a:solidFill>
          </a:endParaRPr>
        </a:p>
      </dgm:t>
    </dgm:pt>
    <dgm:pt modelId="{67FBDC63-86FE-4AB1-A729-CE5F087756ED}" type="parTrans" cxnId="{8EB7157A-314C-482A-9096-FB6DEF108292}">
      <dgm:prSet/>
      <dgm:spPr/>
      <dgm:t>
        <a:bodyPr/>
        <a:lstStyle/>
        <a:p>
          <a:endParaRPr lang="ru-RU"/>
        </a:p>
      </dgm:t>
    </dgm:pt>
    <dgm:pt modelId="{C690A7C0-571B-4DE7-AB83-89A521B883B8}" type="sibTrans" cxnId="{8EB7157A-314C-482A-9096-FB6DEF108292}">
      <dgm:prSet/>
      <dgm:spPr/>
      <dgm:t>
        <a:bodyPr/>
        <a:lstStyle/>
        <a:p>
          <a:endParaRPr lang="ru-RU"/>
        </a:p>
      </dgm:t>
    </dgm:pt>
    <dgm:pt modelId="{838DD2DF-CA3E-44F9-801E-C324817DB3E3}" type="pres">
      <dgm:prSet presAssocID="{730D7654-B766-462C-8554-AF742D38A6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6C7595-C6CA-4EB0-ACB3-31DAC70BDABD}" type="pres">
      <dgm:prSet presAssocID="{C8C98BA2-A183-4F9E-B8EF-E95DC9A3B044}" presName="composite" presStyleCnt="0"/>
      <dgm:spPr/>
    </dgm:pt>
    <dgm:pt modelId="{56A0BCCF-8291-43DE-BAE7-A375EC94D8F8}" type="pres">
      <dgm:prSet presAssocID="{C8C98BA2-A183-4F9E-B8EF-E95DC9A3B044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4169F5D-480B-4722-BFFE-6243B7D474D7}" type="pres">
      <dgm:prSet presAssocID="{C8C98BA2-A183-4F9E-B8EF-E95DC9A3B044}" presName="txShp" presStyleLbl="node1" presStyleIdx="0" presStyleCnt="3" custLinFactNeighborX="-505" custLinFactNeighborY="-1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66818-8617-46B2-8B83-707FBD5F1EE5}" type="pres">
      <dgm:prSet presAssocID="{20CF567E-3F7B-4044-A157-0C8A5D2FEEA0}" presName="spacing" presStyleCnt="0"/>
      <dgm:spPr/>
    </dgm:pt>
    <dgm:pt modelId="{35D819ED-763C-43CB-894C-CBFB501E00F1}" type="pres">
      <dgm:prSet presAssocID="{0FF72355-5668-4590-B9A0-AD4C1D3E6A9F}" presName="composite" presStyleCnt="0"/>
      <dgm:spPr/>
    </dgm:pt>
    <dgm:pt modelId="{94891968-F838-4AC1-989F-2B974B179578}" type="pres">
      <dgm:prSet presAssocID="{0FF72355-5668-4590-B9A0-AD4C1D3E6A9F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A5DD624-D72E-4E7F-986B-EB94B1BFDD0C}" type="pres">
      <dgm:prSet presAssocID="{0FF72355-5668-4590-B9A0-AD4C1D3E6A9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8EB86-0C91-42C5-AFC8-290B2D516BC4}" type="pres">
      <dgm:prSet presAssocID="{C690A7C0-571B-4DE7-AB83-89A521B883B8}" presName="spacing" presStyleCnt="0"/>
      <dgm:spPr/>
    </dgm:pt>
    <dgm:pt modelId="{2B0AB00D-FC87-4AE7-A6BC-159A27E8343C}" type="pres">
      <dgm:prSet presAssocID="{07A2F235-DFD6-40EB-B800-DA63DC68CA9A}" presName="composite" presStyleCnt="0"/>
      <dgm:spPr/>
    </dgm:pt>
    <dgm:pt modelId="{7D351857-4289-4C57-8CDE-55AF1CABBA49}" type="pres">
      <dgm:prSet presAssocID="{07A2F235-DFD6-40EB-B800-DA63DC68CA9A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1E6B60-6122-4C3E-B3E3-5EE754E1745E}" type="pres">
      <dgm:prSet presAssocID="{07A2F235-DFD6-40EB-B800-DA63DC68CA9A}" presName="txShp" presStyleLbl="node1" presStyleIdx="2" presStyleCnt="3" custLinFactNeighborX="-505" custLinFactNeighborY="-1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8DB43A-040D-434C-ADA8-E09761B24CBA}" type="presOf" srcId="{0FF72355-5668-4590-B9A0-AD4C1D3E6A9F}" destId="{7A5DD624-D72E-4E7F-986B-EB94B1BFDD0C}" srcOrd="0" destOrd="0" presId="urn:microsoft.com/office/officeart/2005/8/layout/vList3#1"/>
    <dgm:cxn modelId="{CB4BAC5E-4E6F-492E-BA21-11B0631339D9}" type="presOf" srcId="{07A2F235-DFD6-40EB-B800-DA63DC68CA9A}" destId="{471E6B60-6122-4C3E-B3E3-5EE754E1745E}" srcOrd="0" destOrd="0" presId="urn:microsoft.com/office/officeart/2005/8/layout/vList3#1"/>
    <dgm:cxn modelId="{4405CD9C-C17C-40AB-A0E5-841F211929D6}" srcId="{730D7654-B766-462C-8554-AF742D38A620}" destId="{C8C98BA2-A183-4F9E-B8EF-E95DC9A3B044}" srcOrd="0" destOrd="0" parTransId="{B6D15967-0EAC-487D-BBF9-E00135D09E09}" sibTransId="{20CF567E-3F7B-4044-A157-0C8A5D2FEEA0}"/>
    <dgm:cxn modelId="{8EB7157A-314C-482A-9096-FB6DEF108292}" srcId="{730D7654-B766-462C-8554-AF742D38A620}" destId="{0FF72355-5668-4590-B9A0-AD4C1D3E6A9F}" srcOrd="1" destOrd="0" parTransId="{67FBDC63-86FE-4AB1-A729-CE5F087756ED}" sibTransId="{C690A7C0-571B-4DE7-AB83-89A521B883B8}"/>
    <dgm:cxn modelId="{EAB8EDB4-131B-4BAC-A621-4655D802A1A6}" type="presOf" srcId="{730D7654-B766-462C-8554-AF742D38A620}" destId="{838DD2DF-CA3E-44F9-801E-C324817DB3E3}" srcOrd="0" destOrd="0" presId="urn:microsoft.com/office/officeart/2005/8/layout/vList3#1"/>
    <dgm:cxn modelId="{01B9D74D-505B-4328-9611-3B5449886A0A}" srcId="{730D7654-B766-462C-8554-AF742D38A620}" destId="{07A2F235-DFD6-40EB-B800-DA63DC68CA9A}" srcOrd="2" destOrd="0" parTransId="{863ABBF7-F8E3-4864-AB15-0969FB1B91CF}" sibTransId="{F094F9ED-7FC3-4406-B5FF-6C506130660C}"/>
    <dgm:cxn modelId="{A11648D6-1C41-41BC-90A7-B2E9B4BC7B7E}" type="presOf" srcId="{C8C98BA2-A183-4F9E-B8EF-E95DC9A3B044}" destId="{E4169F5D-480B-4722-BFFE-6243B7D474D7}" srcOrd="0" destOrd="0" presId="urn:microsoft.com/office/officeart/2005/8/layout/vList3#1"/>
    <dgm:cxn modelId="{C46F1DB3-99D7-4B0A-816D-B1F87F016737}" type="presParOf" srcId="{838DD2DF-CA3E-44F9-801E-C324817DB3E3}" destId="{1A6C7595-C6CA-4EB0-ACB3-31DAC70BDABD}" srcOrd="0" destOrd="0" presId="urn:microsoft.com/office/officeart/2005/8/layout/vList3#1"/>
    <dgm:cxn modelId="{560E503F-3B0D-4F20-90A8-E25B8F3655E8}" type="presParOf" srcId="{1A6C7595-C6CA-4EB0-ACB3-31DAC70BDABD}" destId="{56A0BCCF-8291-43DE-BAE7-A375EC94D8F8}" srcOrd="0" destOrd="0" presId="urn:microsoft.com/office/officeart/2005/8/layout/vList3#1"/>
    <dgm:cxn modelId="{A989CE92-C32C-4B2A-87C6-7F8141B94391}" type="presParOf" srcId="{1A6C7595-C6CA-4EB0-ACB3-31DAC70BDABD}" destId="{E4169F5D-480B-4722-BFFE-6243B7D474D7}" srcOrd="1" destOrd="0" presId="urn:microsoft.com/office/officeart/2005/8/layout/vList3#1"/>
    <dgm:cxn modelId="{5B19044D-64F7-49D1-9E7F-A08F1DD74C6B}" type="presParOf" srcId="{838DD2DF-CA3E-44F9-801E-C324817DB3E3}" destId="{C7766818-8617-46B2-8B83-707FBD5F1EE5}" srcOrd="1" destOrd="0" presId="urn:microsoft.com/office/officeart/2005/8/layout/vList3#1"/>
    <dgm:cxn modelId="{DF6EF3E2-784B-41D9-8DAF-A88B0E72DCEF}" type="presParOf" srcId="{838DD2DF-CA3E-44F9-801E-C324817DB3E3}" destId="{35D819ED-763C-43CB-894C-CBFB501E00F1}" srcOrd="2" destOrd="0" presId="urn:microsoft.com/office/officeart/2005/8/layout/vList3#1"/>
    <dgm:cxn modelId="{1CB6B0BD-5525-4B25-9104-5686B25BAC4B}" type="presParOf" srcId="{35D819ED-763C-43CB-894C-CBFB501E00F1}" destId="{94891968-F838-4AC1-989F-2B974B179578}" srcOrd="0" destOrd="0" presId="urn:microsoft.com/office/officeart/2005/8/layout/vList3#1"/>
    <dgm:cxn modelId="{2B59A75A-411D-43CC-9D65-803379DD62EB}" type="presParOf" srcId="{35D819ED-763C-43CB-894C-CBFB501E00F1}" destId="{7A5DD624-D72E-4E7F-986B-EB94B1BFDD0C}" srcOrd="1" destOrd="0" presId="urn:microsoft.com/office/officeart/2005/8/layout/vList3#1"/>
    <dgm:cxn modelId="{7986B7A4-BD09-4B08-801F-F2B9B440B428}" type="presParOf" srcId="{838DD2DF-CA3E-44F9-801E-C324817DB3E3}" destId="{9E38EB86-0C91-42C5-AFC8-290B2D516BC4}" srcOrd="3" destOrd="0" presId="urn:microsoft.com/office/officeart/2005/8/layout/vList3#1"/>
    <dgm:cxn modelId="{B0A891CC-3381-4464-A588-F50448CADAEA}" type="presParOf" srcId="{838DD2DF-CA3E-44F9-801E-C324817DB3E3}" destId="{2B0AB00D-FC87-4AE7-A6BC-159A27E8343C}" srcOrd="4" destOrd="0" presId="urn:microsoft.com/office/officeart/2005/8/layout/vList3#1"/>
    <dgm:cxn modelId="{F9592A72-6835-4D53-96BF-2DAEA133682E}" type="presParOf" srcId="{2B0AB00D-FC87-4AE7-A6BC-159A27E8343C}" destId="{7D351857-4289-4C57-8CDE-55AF1CABBA49}" srcOrd="0" destOrd="0" presId="urn:microsoft.com/office/officeart/2005/8/layout/vList3#1"/>
    <dgm:cxn modelId="{795F88EC-2111-4320-B938-6AA4C92A5237}" type="presParOf" srcId="{2B0AB00D-FC87-4AE7-A6BC-159A27E8343C}" destId="{471E6B60-6122-4C3E-B3E3-5EE754E1745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215115-B46C-4550-AC64-F2076D47CF1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520117-5329-47DF-8B3A-C452C6CA51F3}">
      <dgm:prSet phldrT="[Текст]" custT="1"/>
      <dgm:spPr/>
      <dgm:t>
        <a:bodyPr/>
        <a:lstStyle/>
        <a:p>
          <a:endParaRPr lang="ru-RU" sz="1400" dirty="0" smtClean="0"/>
        </a:p>
        <a:p>
          <a:r>
            <a:rPr lang="ru-RU" sz="2800" dirty="0" smtClean="0"/>
            <a:t>реклама</a:t>
          </a:r>
          <a:endParaRPr lang="ru-RU" sz="2800" dirty="0"/>
        </a:p>
      </dgm:t>
    </dgm:pt>
    <dgm:pt modelId="{2CDB223A-D0ED-41C5-97ED-0737825A5239}" type="parTrans" cxnId="{1D34AB70-F47B-4689-AD69-8DDDFC6177DC}">
      <dgm:prSet/>
      <dgm:spPr/>
      <dgm:t>
        <a:bodyPr/>
        <a:lstStyle/>
        <a:p>
          <a:endParaRPr lang="ru-RU"/>
        </a:p>
      </dgm:t>
    </dgm:pt>
    <dgm:pt modelId="{85B6AB98-AD3F-4CE5-A5E7-78458D4EDE40}" type="sibTrans" cxnId="{1D34AB70-F47B-4689-AD69-8DDDFC6177DC}">
      <dgm:prSet/>
      <dgm:spPr/>
      <dgm:t>
        <a:bodyPr/>
        <a:lstStyle/>
        <a:p>
          <a:endParaRPr lang="ru-RU"/>
        </a:p>
      </dgm:t>
    </dgm:pt>
    <dgm:pt modelId="{AD01095C-51D2-47B6-B6E4-74C4DD009B71}">
      <dgm:prSet phldrT="[Текст]" custT="1"/>
      <dgm:spPr/>
      <dgm:t>
        <a:bodyPr/>
        <a:lstStyle/>
        <a:p>
          <a:r>
            <a:rPr lang="ru-RU" sz="2800" dirty="0" smtClean="0"/>
            <a:t>не соответствующая</a:t>
          </a:r>
          <a:endParaRPr lang="ru-RU" sz="2800" dirty="0"/>
        </a:p>
      </dgm:t>
    </dgm:pt>
    <dgm:pt modelId="{93E85981-F24A-4B6A-B366-ED06963161E8}" type="parTrans" cxnId="{11DF75DA-7E46-4617-AB95-C1C2E235CE76}">
      <dgm:prSet/>
      <dgm:spPr/>
      <dgm:t>
        <a:bodyPr/>
        <a:lstStyle/>
        <a:p>
          <a:endParaRPr lang="ru-RU"/>
        </a:p>
      </dgm:t>
    </dgm:pt>
    <dgm:pt modelId="{28837118-D7BC-42B8-AD2A-E70D98957C11}" type="sibTrans" cxnId="{11DF75DA-7E46-4617-AB95-C1C2E235CE76}">
      <dgm:prSet/>
      <dgm:spPr/>
      <dgm:t>
        <a:bodyPr/>
        <a:lstStyle/>
        <a:p>
          <a:endParaRPr lang="ru-RU"/>
        </a:p>
      </dgm:t>
    </dgm:pt>
    <dgm:pt modelId="{E416B0C7-9405-49CC-BA87-F5194BA88EC8}">
      <dgm:prSet phldrT="[Текст]" custT="1"/>
      <dgm:spPr/>
      <dgm:t>
        <a:bodyPr/>
        <a:lstStyle/>
        <a:p>
          <a:endParaRPr lang="ru-RU" sz="900" dirty="0" smtClean="0"/>
        </a:p>
        <a:p>
          <a:r>
            <a:rPr lang="ru-RU" sz="2800" dirty="0" smtClean="0"/>
            <a:t>требованиям</a:t>
          </a:r>
          <a:endParaRPr lang="ru-RU" sz="2800" dirty="0"/>
        </a:p>
      </dgm:t>
    </dgm:pt>
    <dgm:pt modelId="{BD8361E6-8E46-4862-ABFB-F9B536B2AC46}" type="parTrans" cxnId="{EBC61DC3-B32E-4A78-85DA-C37DF4A61163}">
      <dgm:prSet/>
      <dgm:spPr/>
      <dgm:t>
        <a:bodyPr/>
        <a:lstStyle/>
        <a:p>
          <a:endParaRPr lang="ru-RU"/>
        </a:p>
      </dgm:t>
    </dgm:pt>
    <dgm:pt modelId="{69FC82B1-F8B5-4158-B043-0C3139917636}" type="sibTrans" cxnId="{EBC61DC3-B32E-4A78-85DA-C37DF4A61163}">
      <dgm:prSet/>
      <dgm:spPr/>
      <dgm:t>
        <a:bodyPr/>
        <a:lstStyle/>
        <a:p>
          <a:endParaRPr lang="ru-RU"/>
        </a:p>
      </dgm:t>
    </dgm:pt>
    <dgm:pt modelId="{9E0F9C8D-8881-4378-9B03-301D136A3A63}">
      <dgm:prSet phldrT="[Текст]" custT="1"/>
      <dgm:spPr/>
      <dgm:t>
        <a:bodyPr/>
        <a:lstStyle/>
        <a:p>
          <a:r>
            <a:rPr lang="ru-RU" sz="2800" dirty="0" smtClean="0"/>
            <a:t>закона</a:t>
          </a:r>
          <a:endParaRPr lang="ru-RU" sz="2800" dirty="0"/>
        </a:p>
      </dgm:t>
    </dgm:pt>
    <dgm:pt modelId="{53D08DB7-CF71-47D9-AAAE-954CC239D68D}" type="parTrans" cxnId="{33B51EEF-2602-4828-99E6-8C16A054AD6A}">
      <dgm:prSet/>
      <dgm:spPr/>
      <dgm:t>
        <a:bodyPr/>
        <a:lstStyle/>
        <a:p>
          <a:endParaRPr lang="ru-RU"/>
        </a:p>
      </dgm:t>
    </dgm:pt>
    <dgm:pt modelId="{CD0025F8-00DB-4490-A0AD-588D9E18DBC2}" type="sibTrans" cxnId="{33B51EEF-2602-4828-99E6-8C16A054AD6A}">
      <dgm:prSet/>
      <dgm:spPr/>
      <dgm:t>
        <a:bodyPr/>
        <a:lstStyle/>
        <a:p>
          <a:endParaRPr lang="ru-RU"/>
        </a:p>
      </dgm:t>
    </dgm:pt>
    <dgm:pt modelId="{9D303D3B-262B-47E9-855E-A4965477B9E7}" type="pres">
      <dgm:prSet presAssocID="{30215115-B46C-4550-AC64-F2076D47CF1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121EDD-A079-433B-B356-3C74F2BA2329}" type="pres">
      <dgm:prSet presAssocID="{30215115-B46C-4550-AC64-F2076D47CF12}" presName="arrow" presStyleLbl="bgShp" presStyleIdx="0" presStyleCnt="1"/>
      <dgm:spPr>
        <a:solidFill>
          <a:srgbClr val="FF0066"/>
        </a:solidFill>
      </dgm:spPr>
    </dgm:pt>
    <dgm:pt modelId="{F44FE677-1D3F-43BB-AE59-5E53C83F6D0D}" type="pres">
      <dgm:prSet presAssocID="{30215115-B46C-4550-AC64-F2076D47CF12}" presName="arrowDiagram4" presStyleCnt="0"/>
      <dgm:spPr/>
    </dgm:pt>
    <dgm:pt modelId="{70374BA6-88DE-4C41-A9ED-FF1C6E60DC66}" type="pres">
      <dgm:prSet presAssocID="{03520117-5329-47DF-8B3A-C452C6CA51F3}" presName="bullet4a" presStyleLbl="node1" presStyleIdx="0" presStyleCnt="4"/>
      <dgm:spPr/>
    </dgm:pt>
    <dgm:pt modelId="{D244886A-B4EE-419F-9C14-89D15D8D6F2A}" type="pres">
      <dgm:prSet presAssocID="{03520117-5329-47DF-8B3A-C452C6CA51F3}" presName="textBox4a" presStyleLbl="revTx" presStyleIdx="0" presStyleCnt="4" custScaleX="161209" custLinFactNeighborX="44250" custLinFactNeighborY="-35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30AAE-849E-410E-ACD1-F6A1EC876F7F}" type="pres">
      <dgm:prSet presAssocID="{AD01095C-51D2-47B6-B6E4-74C4DD009B71}" presName="bullet4b" presStyleLbl="node1" presStyleIdx="1" presStyleCnt="4"/>
      <dgm:spPr/>
    </dgm:pt>
    <dgm:pt modelId="{7D6B1B67-5DAF-42AB-A79F-2A2AAFD1CDF1}" type="pres">
      <dgm:prSet presAssocID="{AD01095C-51D2-47B6-B6E4-74C4DD009B71}" presName="textBox4b" presStyleLbl="revTx" presStyleIdx="1" presStyleCnt="4" custScaleX="326363" custLinFactX="1065" custLinFactNeighborX="100000" custLinFactNeighborY="13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A3A44-D04B-43E2-A265-6CB1535EECFA}" type="pres">
      <dgm:prSet presAssocID="{E416B0C7-9405-49CC-BA87-F5194BA88EC8}" presName="bullet4c" presStyleLbl="node1" presStyleIdx="2" presStyleCnt="4"/>
      <dgm:spPr/>
    </dgm:pt>
    <dgm:pt modelId="{4E348303-BEAB-4E76-BD3B-43A2475D7B87}" type="pres">
      <dgm:prSet presAssocID="{E416B0C7-9405-49CC-BA87-F5194BA88EC8}" presName="textBox4c" presStyleLbl="revTx" presStyleIdx="2" presStyleCnt="4" custScaleX="200405" custLinFactNeighborX="47293" custLinFactNeighborY="4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E5BB5-0E67-4538-9982-FF9840AA1C0F}" type="pres">
      <dgm:prSet presAssocID="{9E0F9C8D-8881-4378-9B03-301D136A3A63}" presName="bullet4d" presStyleLbl="node1" presStyleIdx="3" presStyleCnt="4"/>
      <dgm:spPr/>
    </dgm:pt>
    <dgm:pt modelId="{D08BCADD-0AB1-4ED4-AAD9-4FEEB9DE0E75}" type="pres">
      <dgm:prSet presAssocID="{9E0F9C8D-8881-4378-9B03-301D136A3A63}" presName="textBox4d" presStyleLbl="revTx" presStyleIdx="3" presStyleCnt="4" custScaleX="107407" custLinFactNeighborX="10582" custLinFactNeighborY="-12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91C1B7-3577-49A1-BF76-CFD900AE89E5}" type="presOf" srcId="{E416B0C7-9405-49CC-BA87-F5194BA88EC8}" destId="{4E348303-BEAB-4E76-BD3B-43A2475D7B87}" srcOrd="0" destOrd="0" presId="urn:microsoft.com/office/officeart/2005/8/layout/arrow2"/>
    <dgm:cxn modelId="{2BFEBC31-D62C-42C9-9CBC-C07E2BBCCC90}" type="presOf" srcId="{AD01095C-51D2-47B6-B6E4-74C4DD009B71}" destId="{7D6B1B67-5DAF-42AB-A79F-2A2AAFD1CDF1}" srcOrd="0" destOrd="0" presId="urn:microsoft.com/office/officeart/2005/8/layout/arrow2"/>
    <dgm:cxn modelId="{1D34AB70-F47B-4689-AD69-8DDDFC6177DC}" srcId="{30215115-B46C-4550-AC64-F2076D47CF12}" destId="{03520117-5329-47DF-8B3A-C452C6CA51F3}" srcOrd="0" destOrd="0" parTransId="{2CDB223A-D0ED-41C5-97ED-0737825A5239}" sibTransId="{85B6AB98-AD3F-4CE5-A5E7-78458D4EDE40}"/>
    <dgm:cxn modelId="{11DF75DA-7E46-4617-AB95-C1C2E235CE76}" srcId="{30215115-B46C-4550-AC64-F2076D47CF12}" destId="{AD01095C-51D2-47B6-B6E4-74C4DD009B71}" srcOrd="1" destOrd="0" parTransId="{93E85981-F24A-4B6A-B366-ED06963161E8}" sibTransId="{28837118-D7BC-42B8-AD2A-E70D98957C11}"/>
    <dgm:cxn modelId="{9CFEC0F9-755C-4D0D-A08D-EC79B3B238F2}" type="presOf" srcId="{9E0F9C8D-8881-4378-9B03-301D136A3A63}" destId="{D08BCADD-0AB1-4ED4-AAD9-4FEEB9DE0E75}" srcOrd="0" destOrd="0" presId="urn:microsoft.com/office/officeart/2005/8/layout/arrow2"/>
    <dgm:cxn modelId="{33B51EEF-2602-4828-99E6-8C16A054AD6A}" srcId="{30215115-B46C-4550-AC64-F2076D47CF12}" destId="{9E0F9C8D-8881-4378-9B03-301D136A3A63}" srcOrd="3" destOrd="0" parTransId="{53D08DB7-CF71-47D9-AAAE-954CC239D68D}" sibTransId="{CD0025F8-00DB-4490-A0AD-588D9E18DBC2}"/>
    <dgm:cxn modelId="{B691B1E3-934C-4319-9D0E-85D7A97687F5}" type="presOf" srcId="{03520117-5329-47DF-8B3A-C452C6CA51F3}" destId="{D244886A-B4EE-419F-9C14-89D15D8D6F2A}" srcOrd="0" destOrd="0" presId="urn:microsoft.com/office/officeart/2005/8/layout/arrow2"/>
    <dgm:cxn modelId="{E127BCF7-1BD0-4F5A-85B8-D62187690C73}" type="presOf" srcId="{30215115-B46C-4550-AC64-F2076D47CF12}" destId="{9D303D3B-262B-47E9-855E-A4965477B9E7}" srcOrd="0" destOrd="0" presId="urn:microsoft.com/office/officeart/2005/8/layout/arrow2"/>
    <dgm:cxn modelId="{EBC61DC3-B32E-4A78-85DA-C37DF4A61163}" srcId="{30215115-B46C-4550-AC64-F2076D47CF12}" destId="{E416B0C7-9405-49CC-BA87-F5194BA88EC8}" srcOrd="2" destOrd="0" parTransId="{BD8361E6-8E46-4862-ABFB-F9B536B2AC46}" sibTransId="{69FC82B1-F8B5-4158-B043-0C3139917636}"/>
    <dgm:cxn modelId="{0DBFB6B6-E0EC-49A0-8953-6B6F18483180}" type="presParOf" srcId="{9D303D3B-262B-47E9-855E-A4965477B9E7}" destId="{76121EDD-A079-433B-B356-3C74F2BA2329}" srcOrd="0" destOrd="0" presId="urn:microsoft.com/office/officeart/2005/8/layout/arrow2"/>
    <dgm:cxn modelId="{1E1F4084-1628-49BD-AAB0-C62ABC28C764}" type="presParOf" srcId="{9D303D3B-262B-47E9-855E-A4965477B9E7}" destId="{F44FE677-1D3F-43BB-AE59-5E53C83F6D0D}" srcOrd="1" destOrd="0" presId="urn:microsoft.com/office/officeart/2005/8/layout/arrow2"/>
    <dgm:cxn modelId="{E65FBE22-1674-4C1F-BE57-50D7C95E59D0}" type="presParOf" srcId="{F44FE677-1D3F-43BB-AE59-5E53C83F6D0D}" destId="{70374BA6-88DE-4C41-A9ED-FF1C6E60DC66}" srcOrd="0" destOrd="0" presId="urn:microsoft.com/office/officeart/2005/8/layout/arrow2"/>
    <dgm:cxn modelId="{CFD8FD46-7819-4120-825D-8F0B141707A5}" type="presParOf" srcId="{F44FE677-1D3F-43BB-AE59-5E53C83F6D0D}" destId="{D244886A-B4EE-419F-9C14-89D15D8D6F2A}" srcOrd="1" destOrd="0" presId="urn:microsoft.com/office/officeart/2005/8/layout/arrow2"/>
    <dgm:cxn modelId="{F9219E23-22CD-44D5-9148-13F3475EB712}" type="presParOf" srcId="{F44FE677-1D3F-43BB-AE59-5E53C83F6D0D}" destId="{19A30AAE-849E-410E-ACD1-F6A1EC876F7F}" srcOrd="2" destOrd="0" presId="urn:microsoft.com/office/officeart/2005/8/layout/arrow2"/>
    <dgm:cxn modelId="{88DB50D6-C572-4882-B1F7-871847286F57}" type="presParOf" srcId="{F44FE677-1D3F-43BB-AE59-5E53C83F6D0D}" destId="{7D6B1B67-5DAF-42AB-A79F-2A2AAFD1CDF1}" srcOrd="3" destOrd="0" presId="urn:microsoft.com/office/officeart/2005/8/layout/arrow2"/>
    <dgm:cxn modelId="{66D5DCF3-7D2E-40B1-9B62-525ADFF75A29}" type="presParOf" srcId="{F44FE677-1D3F-43BB-AE59-5E53C83F6D0D}" destId="{2E6A3A44-D04B-43E2-A265-6CB1535EECFA}" srcOrd="4" destOrd="0" presId="urn:microsoft.com/office/officeart/2005/8/layout/arrow2"/>
    <dgm:cxn modelId="{D5B138EE-A8B9-4784-ADFA-0E2EFDC93B19}" type="presParOf" srcId="{F44FE677-1D3F-43BB-AE59-5E53C83F6D0D}" destId="{4E348303-BEAB-4E76-BD3B-43A2475D7B87}" srcOrd="5" destOrd="0" presId="urn:microsoft.com/office/officeart/2005/8/layout/arrow2"/>
    <dgm:cxn modelId="{0030E5A8-9BB2-47A1-826A-068C182746A9}" type="presParOf" srcId="{F44FE677-1D3F-43BB-AE59-5E53C83F6D0D}" destId="{83FE5BB5-0E67-4538-9982-FF9840AA1C0F}" srcOrd="6" destOrd="0" presId="urn:microsoft.com/office/officeart/2005/8/layout/arrow2"/>
    <dgm:cxn modelId="{673E0BB7-195C-46CE-B945-575D1EDCDF88}" type="presParOf" srcId="{F44FE677-1D3F-43BB-AE59-5E53C83F6D0D}" destId="{D08BCADD-0AB1-4ED4-AAD9-4FEEB9DE0E7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26DABE-4902-4B1A-B137-5C978FA638C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3D2CD8-9815-47CC-9BDE-AA1906C4A63F}">
      <dgm:prSet phldrT="[Текст]"/>
      <dgm:spPr/>
      <dgm:t>
        <a:bodyPr/>
        <a:lstStyle/>
        <a:p>
          <a:r>
            <a:rPr lang="ru-RU" b="0" dirty="0" smtClean="0">
              <a:solidFill>
                <a:srgbClr val="7030A0"/>
              </a:solidFill>
            </a:rPr>
            <a:t>недобросовестную</a:t>
          </a:r>
          <a:r>
            <a:rPr lang="ru-RU" b="0" dirty="0" smtClean="0">
              <a:solidFill>
                <a:schemeClr val="tx1"/>
              </a:solidFill>
            </a:rPr>
            <a:t> </a:t>
          </a:r>
          <a:endParaRPr lang="ru-RU" dirty="0"/>
        </a:p>
      </dgm:t>
    </dgm:pt>
    <dgm:pt modelId="{EE755DE7-0D97-4C51-A845-29518B4D194E}" type="parTrans" cxnId="{1EA4A959-2AD5-4654-8EDC-86BF607809AF}">
      <dgm:prSet/>
      <dgm:spPr/>
      <dgm:t>
        <a:bodyPr/>
        <a:lstStyle/>
        <a:p>
          <a:endParaRPr lang="ru-RU"/>
        </a:p>
      </dgm:t>
    </dgm:pt>
    <dgm:pt modelId="{8ACA0FF6-E536-47AC-AF69-820EE283B65F}" type="sibTrans" cxnId="{1EA4A959-2AD5-4654-8EDC-86BF607809AF}">
      <dgm:prSet/>
      <dgm:spPr/>
      <dgm:t>
        <a:bodyPr/>
        <a:lstStyle/>
        <a:p>
          <a:endParaRPr lang="ru-RU"/>
        </a:p>
      </dgm:t>
    </dgm:pt>
    <dgm:pt modelId="{B7A41CAA-864A-4B1B-AF44-B81790AB68A3}">
      <dgm:prSet phldrT="[Текст]" custT="1"/>
      <dgm:spPr/>
      <dgm:t>
        <a:bodyPr/>
        <a:lstStyle/>
        <a:p>
          <a:r>
            <a:rPr lang="ru-RU" sz="1400" dirty="0" smtClean="0"/>
            <a:t>осуществляется в формах:</a:t>
          </a:r>
          <a:endParaRPr lang="ru-RU" sz="1400" dirty="0"/>
        </a:p>
      </dgm:t>
    </dgm:pt>
    <dgm:pt modelId="{7337A6F1-2A5B-4211-8E97-EE2C259E8A9B}" type="parTrans" cxnId="{6CD8D12E-A1EF-4D8F-8403-2D5772893D25}">
      <dgm:prSet/>
      <dgm:spPr/>
      <dgm:t>
        <a:bodyPr/>
        <a:lstStyle/>
        <a:p>
          <a:endParaRPr lang="ru-RU"/>
        </a:p>
      </dgm:t>
    </dgm:pt>
    <dgm:pt modelId="{8792A912-16D9-4F95-8018-4301423A9971}" type="sibTrans" cxnId="{6CD8D12E-A1EF-4D8F-8403-2D5772893D25}">
      <dgm:prSet/>
      <dgm:spPr/>
      <dgm:t>
        <a:bodyPr/>
        <a:lstStyle/>
        <a:p>
          <a:endParaRPr lang="ru-RU"/>
        </a:p>
      </dgm:t>
    </dgm:pt>
    <dgm:pt modelId="{B0CEA0CC-3A04-4ECA-9177-A53772F1301B}">
      <dgm:prSet phldrT="[Текст]"/>
      <dgm:spPr/>
      <dgm:t>
        <a:bodyPr/>
        <a:lstStyle/>
        <a:p>
          <a:r>
            <a:rPr lang="ru-RU" b="0" dirty="0" smtClean="0">
              <a:solidFill>
                <a:srgbClr val="7030A0"/>
              </a:solidFill>
            </a:rPr>
            <a:t>недостоверную</a:t>
          </a:r>
          <a:endParaRPr lang="ru-RU" dirty="0">
            <a:solidFill>
              <a:srgbClr val="7030A0"/>
            </a:solidFill>
          </a:endParaRPr>
        </a:p>
      </dgm:t>
    </dgm:pt>
    <dgm:pt modelId="{CE26B435-50A8-43B6-BA5A-3B1CBF13C650}" type="parTrans" cxnId="{D60C5F82-D72A-449D-ADE0-E4EBF2203791}">
      <dgm:prSet/>
      <dgm:spPr/>
      <dgm:t>
        <a:bodyPr/>
        <a:lstStyle/>
        <a:p>
          <a:endParaRPr lang="ru-RU"/>
        </a:p>
      </dgm:t>
    </dgm:pt>
    <dgm:pt modelId="{9840C81B-2BD2-4ACC-A6F2-ECE4311EEF30}" type="sibTrans" cxnId="{D60C5F82-D72A-449D-ADE0-E4EBF2203791}">
      <dgm:prSet/>
      <dgm:spPr/>
      <dgm:t>
        <a:bodyPr/>
        <a:lstStyle/>
        <a:p>
          <a:endParaRPr lang="ru-RU"/>
        </a:p>
      </dgm:t>
    </dgm:pt>
    <dgm:pt modelId="{027508F0-CFF1-4B04-9003-574452822E11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/>
            <a:t>искажает </a:t>
          </a:r>
        </a:p>
        <a:p>
          <a:pPr>
            <a:spcAft>
              <a:spcPts val="0"/>
            </a:spcAft>
          </a:pPr>
          <a:r>
            <a:rPr lang="ru-RU" dirty="0" smtClean="0"/>
            <a:t>объективно существующую</a:t>
          </a:r>
        </a:p>
        <a:p>
          <a:pPr>
            <a:spcAft>
              <a:spcPts val="0"/>
            </a:spcAft>
          </a:pPr>
          <a:r>
            <a:rPr lang="ru-RU" dirty="0" smtClean="0"/>
            <a:t>рыночную информацию</a:t>
          </a:r>
        </a:p>
        <a:p>
          <a:pPr>
            <a:spcAft>
              <a:spcPts val="0"/>
            </a:spcAft>
          </a:pPr>
          <a:r>
            <a:rPr lang="ru-RU" dirty="0" smtClean="0"/>
            <a:t>(чаще всего характеристики товаров, работ, услуг)</a:t>
          </a:r>
          <a:endParaRPr lang="ru-RU" dirty="0"/>
        </a:p>
      </dgm:t>
    </dgm:pt>
    <dgm:pt modelId="{3A6B5E94-A496-49FC-895D-BF195676CE0E}" type="parTrans" cxnId="{852AF316-F02F-454E-9167-E52388612A60}">
      <dgm:prSet/>
      <dgm:spPr/>
      <dgm:t>
        <a:bodyPr/>
        <a:lstStyle/>
        <a:p>
          <a:endParaRPr lang="ru-RU"/>
        </a:p>
      </dgm:t>
    </dgm:pt>
    <dgm:pt modelId="{440F387A-7E30-4A85-A232-B2E6A08EF1A7}" type="sibTrans" cxnId="{852AF316-F02F-454E-9167-E52388612A60}">
      <dgm:prSet/>
      <dgm:spPr/>
      <dgm:t>
        <a:bodyPr/>
        <a:lstStyle/>
        <a:p>
          <a:endParaRPr lang="ru-RU"/>
        </a:p>
      </dgm:t>
    </dgm:pt>
    <dgm:pt modelId="{07A41516-85F5-488B-B812-E7CDEC2B1833}">
      <dgm:prSet phldrT="[Текст]"/>
      <dgm:spPr/>
      <dgm:t>
        <a:bodyPr/>
        <a:lstStyle/>
        <a:p>
          <a:r>
            <a:rPr lang="ru-RU" b="0" dirty="0" smtClean="0">
              <a:solidFill>
                <a:srgbClr val="7030A0"/>
              </a:solidFill>
            </a:rPr>
            <a:t>вводящую потребителей в заблуждение</a:t>
          </a:r>
          <a:endParaRPr lang="ru-RU" dirty="0">
            <a:solidFill>
              <a:srgbClr val="7030A0"/>
            </a:solidFill>
          </a:endParaRPr>
        </a:p>
      </dgm:t>
    </dgm:pt>
    <dgm:pt modelId="{B6CEE823-08EC-4A67-9CE7-88AEE6748D5E}" type="parTrans" cxnId="{75711532-2D95-4900-B2E3-5841CECB2DBD}">
      <dgm:prSet/>
      <dgm:spPr/>
      <dgm:t>
        <a:bodyPr/>
        <a:lstStyle/>
        <a:p>
          <a:endParaRPr lang="ru-RU"/>
        </a:p>
      </dgm:t>
    </dgm:pt>
    <dgm:pt modelId="{28D8ED85-793E-44C6-8B80-341C15232326}" type="sibTrans" cxnId="{75711532-2D95-4900-B2E3-5841CECB2DBD}">
      <dgm:prSet/>
      <dgm:spPr/>
      <dgm:t>
        <a:bodyPr/>
        <a:lstStyle/>
        <a:p>
          <a:endParaRPr lang="ru-RU"/>
        </a:p>
      </dgm:t>
    </dgm:pt>
    <dgm:pt modelId="{905D2414-ECDC-4E6F-B7C8-BADCBFADFDB0}">
      <dgm:prSet phldrT="[Текст]"/>
      <dgm:spPr/>
      <dgm:t>
        <a:bodyPr/>
        <a:lstStyle/>
        <a:p>
          <a:r>
            <a:rPr lang="ru-RU" dirty="0" smtClean="0"/>
            <a:t>отсутствует часть существенной информации о рекламируемом товаре, об условиях его приобретения или использования, если при этом искажается смысл информации и вводятся в заблуждение потребители рекламы.</a:t>
          </a:r>
          <a:endParaRPr lang="ru-RU" dirty="0"/>
        </a:p>
      </dgm:t>
    </dgm:pt>
    <dgm:pt modelId="{67F773C2-3B57-488A-98F5-C22DDF607D2A}" type="parTrans" cxnId="{D631DCEE-AD8E-4CE1-8327-F815A5F106C9}">
      <dgm:prSet/>
      <dgm:spPr/>
      <dgm:t>
        <a:bodyPr/>
        <a:lstStyle/>
        <a:p>
          <a:endParaRPr lang="ru-RU"/>
        </a:p>
      </dgm:t>
    </dgm:pt>
    <dgm:pt modelId="{C40C1DE9-3E39-4917-B6C0-B7F6810C42A1}" type="sibTrans" cxnId="{D631DCEE-AD8E-4CE1-8327-F815A5F106C9}">
      <dgm:prSet/>
      <dgm:spPr/>
      <dgm:t>
        <a:bodyPr/>
        <a:lstStyle/>
        <a:p>
          <a:endParaRPr lang="ru-RU"/>
        </a:p>
      </dgm:t>
    </dgm:pt>
    <dgm:pt modelId="{8A7590A1-8BCA-491B-9605-923436B89556}">
      <dgm:prSet/>
      <dgm:spPr/>
      <dgm:t>
        <a:bodyPr/>
        <a:lstStyle/>
        <a:p>
          <a:r>
            <a:rPr lang="ru-RU" b="0" dirty="0" smtClean="0">
              <a:solidFill>
                <a:srgbClr val="7030A0"/>
              </a:solidFill>
            </a:rPr>
            <a:t>неэтичную</a:t>
          </a:r>
        </a:p>
      </dgm:t>
    </dgm:pt>
    <dgm:pt modelId="{98637DC0-B44E-4D4C-9856-717E75E2332E}" type="parTrans" cxnId="{C5854A72-BB88-4BE9-8CFC-225EF70E1FF3}">
      <dgm:prSet/>
      <dgm:spPr/>
      <dgm:t>
        <a:bodyPr/>
        <a:lstStyle/>
        <a:p>
          <a:endParaRPr lang="ru-RU"/>
        </a:p>
      </dgm:t>
    </dgm:pt>
    <dgm:pt modelId="{AE3B77E5-D182-4F60-B6EC-65D59D42335C}" type="sibTrans" cxnId="{C5854A72-BB88-4BE9-8CFC-225EF70E1FF3}">
      <dgm:prSet/>
      <dgm:spPr/>
      <dgm:t>
        <a:bodyPr/>
        <a:lstStyle/>
        <a:p>
          <a:endParaRPr lang="ru-RU"/>
        </a:p>
      </dgm:t>
    </dgm:pt>
    <dgm:pt modelId="{D3393751-0740-4297-BFE7-076F62237DB5}">
      <dgm:prSet custT="1"/>
      <dgm:spPr/>
      <dgm:t>
        <a:bodyPr/>
        <a:lstStyle/>
        <a:p>
          <a:r>
            <a:rPr lang="ru-RU" sz="1400" dirty="0" smtClean="0"/>
            <a:t>1) некорректного сравнения товаров</a:t>
          </a:r>
        </a:p>
      </dgm:t>
    </dgm:pt>
    <dgm:pt modelId="{AAFC26A6-158B-4B65-AA92-F8E52F216D44}" type="parTrans" cxnId="{0D0A35AD-3F7E-4330-B131-809EA5D8E3BF}">
      <dgm:prSet/>
      <dgm:spPr/>
      <dgm:t>
        <a:bodyPr/>
        <a:lstStyle/>
        <a:p>
          <a:endParaRPr lang="ru-RU"/>
        </a:p>
      </dgm:t>
    </dgm:pt>
    <dgm:pt modelId="{E42BDDB4-CCA0-40D7-B0FD-9F2DD495748B}" type="sibTrans" cxnId="{0D0A35AD-3F7E-4330-B131-809EA5D8E3BF}">
      <dgm:prSet/>
      <dgm:spPr/>
      <dgm:t>
        <a:bodyPr/>
        <a:lstStyle/>
        <a:p>
          <a:endParaRPr lang="ru-RU"/>
        </a:p>
      </dgm:t>
    </dgm:pt>
    <dgm:pt modelId="{4C822222-1149-44CE-B15F-D9E15C34987A}">
      <dgm:prSet custT="1"/>
      <dgm:spPr/>
      <dgm:t>
        <a:bodyPr/>
        <a:lstStyle/>
        <a:p>
          <a:r>
            <a:rPr lang="ru-RU" sz="1400" dirty="0" smtClean="0"/>
            <a:t>2) порочения лица (обычно конкурента, его товаров)</a:t>
          </a:r>
        </a:p>
      </dgm:t>
    </dgm:pt>
    <dgm:pt modelId="{DAE61616-512D-4587-8432-3CC672B212AF}" type="parTrans" cxnId="{DA34E0A9-ECC5-4D29-AF65-8162ADDDBAC3}">
      <dgm:prSet/>
      <dgm:spPr/>
      <dgm:t>
        <a:bodyPr/>
        <a:lstStyle/>
        <a:p>
          <a:endParaRPr lang="ru-RU"/>
        </a:p>
      </dgm:t>
    </dgm:pt>
    <dgm:pt modelId="{8953E7D3-AD19-47FA-B38C-CF56CADCBAE2}" type="sibTrans" cxnId="{DA34E0A9-ECC5-4D29-AF65-8162ADDDBAC3}">
      <dgm:prSet/>
      <dgm:spPr/>
      <dgm:t>
        <a:bodyPr/>
        <a:lstStyle/>
        <a:p>
          <a:endParaRPr lang="ru-RU"/>
        </a:p>
      </dgm:t>
    </dgm:pt>
    <dgm:pt modelId="{EFDDB8DE-3476-4CC0-8555-022026E202B8}">
      <dgm:prSet custT="1"/>
      <dgm:spPr/>
      <dgm:t>
        <a:bodyPr/>
        <a:lstStyle/>
        <a:p>
          <a:r>
            <a:rPr lang="ru-RU" sz="1400" dirty="0" smtClean="0"/>
            <a:t>3) суррогатного рекламирования</a:t>
          </a:r>
        </a:p>
      </dgm:t>
    </dgm:pt>
    <dgm:pt modelId="{702C016E-8CFF-4370-BA38-3F1C71F6E96F}" type="parTrans" cxnId="{08AF85CA-991F-40FA-93D8-5F5A364BDE42}">
      <dgm:prSet/>
      <dgm:spPr/>
      <dgm:t>
        <a:bodyPr/>
        <a:lstStyle/>
        <a:p>
          <a:endParaRPr lang="ru-RU"/>
        </a:p>
      </dgm:t>
    </dgm:pt>
    <dgm:pt modelId="{E0020416-53CF-474E-AF85-220B069E6D65}" type="sibTrans" cxnId="{08AF85CA-991F-40FA-93D8-5F5A364BDE42}">
      <dgm:prSet/>
      <dgm:spPr/>
      <dgm:t>
        <a:bodyPr/>
        <a:lstStyle/>
        <a:p>
          <a:endParaRPr lang="ru-RU"/>
        </a:p>
      </dgm:t>
    </dgm:pt>
    <dgm:pt modelId="{C572B92A-D3F1-4C25-B34B-C9F66BEA7248}">
      <dgm:prSet custT="1"/>
      <dgm:spPr/>
      <dgm:t>
        <a:bodyPr/>
        <a:lstStyle/>
        <a:p>
          <a:r>
            <a:rPr lang="ru-RU" sz="1400" dirty="0" smtClean="0"/>
            <a:t>4) акта недобросовестной конкуренции</a:t>
          </a:r>
        </a:p>
      </dgm:t>
    </dgm:pt>
    <dgm:pt modelId="{A9FFB813-6491-4FF1-B37F-854868CF790E}" type="parTrans" cxnId="{9C4929B4-4C21-462A-914F-AB866EBFFB9F}">
      <dgm:prSet/>
      <dgm:spPr/>
      <dgm:t>
        <a:bodyPr/>
        <a:lstStyle/>
        <a:p>
          <a:endParaRPr lang="ru-RU"/>
        </a:p>
      </dgm:t>
    </dgm:pt>
    <dgm:pt modelId="{E6B98EC8-94AC-477E-8366-3174E221D091}" type="sibTrans" cxnId="{9C4929B4-4C21-462A-914F-AB866EBFFB9F}">
      <dgm:prSet/>
      <dgm:spPr/>
      <dgm:t>
        <a:bodyPr/>
        <a:lstStyle/>
        <a:p>
          <a:endParaRPr lang="ru-RU"/>
        </a:p>
      </dgm:t>
    </dgm:pt>
    <dgm:pt modelId="{B0E08EBC-1622-4C56-AAA8-76AAFF6A5CDA}">
      <dgm:prSet/>
      <dgm:spPr/>
      <dgm:t>
        <a:bodyPr/>
        <a:lstStyle/>
        <a:p>
          <a:endParaRPr lang="ru-RU" sz="1300" dirty="0" smtClean="0"/>
        </a:p>
      </dgm:t>
    </dgm:pt>
    <dgm:pt modelId="{D224F9AE-51C0-4FF6-9BCE-0724EB19DFC5}" type="parTrans" cxnId="{7C539885-1BCD-4241-BB49-BE9CA68809A7}">
      <dgm:prSet/>
      <dgm:spPr/>
      <dgm:t>
        <a:bodyPr/>
        <a:lstStyle/>
        <a:p>
          <a:endParaRPr lang="ru-RU"/>
        </a:p>
      </dgm:t>
    </dgm:pt>
    <dgm:pt modelId="{01D19D01-4659-49F1-8B55-FEED74C00512}" type="sibTrans" cxnId="{7C539885-1BCD-4241-BB49-BE9CA68809A7}">
      <dgm:prSet/>
      <dgm:spPr/>
      <dgm:t>
        <a:bodyPr/>
        <a:lstStyle/>
        <a:p>
          <a:endParaRPr lang="ru-RU"/>
        </a:p>
      </dgm:t>
    </dgm:pt>
    <dgm:pt modelId="{A3B1BFF4-4C47-4FFB-B9A7-0EF405D1D715}">
      <dgm:prSet/>
      <dgm:spPr/>
      <dgm:t>
        <a:bodyPr/>
        <a:lstStyle/>
        <a:p>
          <a:pPr>
            <a:spcAft>
              <a:spcPct val="35000"/>
            </a:spcAft>
          </a:pPr>
          <a:endParaRPr lang="ru-RU" dirty="0"/>
        </a:p>
      </dgm:t>
    </dgm:pt>
    <dgm:pt modelId="{EB678779-3FA4-4783-A6EB-03ED07AC4176}" type="parTrans" cxnId="{40B01722-CAE9-42F3-9E5D-1C6F4A961E62}">
      <dgm:prSet/>
      <dgm:spPr/>
      <dgm:t>
        <a:bodyPr/>
        <a:lstStyle/>
        <a:p>
          <a:endParaRPr lang="ru-RU"/>
        </a:p>
      </dgm:t>
    </dgm:pt>
    <dgm:pt modelId="{506EBC2B-31AC-45F7-8B6F-0487ADC0BED1}" type="sibTrans" cxnId="{40B01722-CAE9-42F3-9E5D-1C6F4A961E62}">
      <dgm:prSet/>
      <dgm:spPr/>
      <dgm:t>
        <a:bodyPr/>
        <a:lstStyle/>
        <a:p>
          <a:endParaRPr lang="ru-RU"/>
        </a:p>
      </dgm:t>
    </dgm:pt>
    <dgm:pt modelId="{A732A5DA-D28A-4750-BA27-7D90C6863A34}">
      <dgm:prSet/>
      <dgm:spPr/>
      <dgm:t>
        <a:bodyPr/>
        <a:lstStyle/>
        <a:p>
          <a:endParaRPr lang="ru-RU" dirty="0" smtClean="0"/>
        </a:p>
      </dgm:t>
    </dgm:pt>
    <dgm:pt modelId="{40F51690-3E40-44F1-80F1-44F38D64080C}" type="parTrans" cxnId="{6EBE99A9-5DA4-45E8-8C84-D667B0B127FA}">
      <dgm:prSet/>
      <dgm:spPr/>
      <dgm:t>
        <a:bodyPr/>
        <a:lstStyle/>
        <a:p>
          <a:endParaRPr lang="ru-RU"/>
        </a:p>
      </dgm:t>
    </dgm:pt>
    <dgm:pt modelId="{2E51D837-08C1-420F-8832-A115C42303B8}" type="sibTrans" cxnId="{6EBE99A9-5DA4-45E8-8C84-D667B0B127FA}">
      <dgm:prSet/>
      <dgm:spPr/>
      <dgm:t>
        <a:bodyPr/>
        <a:lstStyle/>
        <a:p>
          <a:endParaRPr lang="ru-RU"/>
        </a:p>
      </dgm:t>
    </dgm:pt>
    <dgm:pt modelId="{98A4BF61-7DF7-4762-BB6F-4E0C2617B89B}" type="pres">
      <dgm:prSet presAssocID="{9A26DABE-4902-4B1A-B137-5C978FA638C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4BD93E3-6EAC-4341-95FC-62D5B1903B29}" type="pres">
      <dgm:prSet presAssocID="{623D2CD8-9815-47CC-9BDE-AA1906C4A63F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6BC2C-2D46-4981-8C3E-A86E57B003E2}" type="pres">
      <dgm:prSet presAssocID="{623D2CD8-9815-47CC-9BDE-AA1906C4A63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33D58-B609-4698-A710-62AC2020559A}" type="pres">
      <dgm:prSet presAssocID="{B0CEA0CC-3A04-4ECA-9177-A53772F1301B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E90A7-E2C5-4F8C-8050-5A360E22C570}" type="pres">
      <dgm:prSet presAssocID="{B0CEA0CC-3A04-4ECA-9177-A53772F1301B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0214E-3165-4804-90BF-8F36F877CA5A}" type="pres">
      <dgm:prSet presAssocID="{07A41516-85F5-488B-B812-E7CDEC2B1833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D5497-E227-4278-8BF9-26713114FD74}" type="pres">
      <dgm:prSet presAssocID="{07A41516-85F5-488B-B812-E7CDEC2B183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4E8E5-3441-49CB-B9DC-9441FB8C244B}" type="pres">
      <dgm:prSet presAssocID="{8A7590A1-8BCA-491B-9605-923436B89556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BE99A9-5DA4-45E8-8C84-D667B0B127FA}" srcId="{07A41516-85F5-488B-B812-E7CDEC2B1833}" destId="{A732A5DA-D28A-4750-BA27-7D90C6863A34}" srcOrd="1" destOrd="0" parTransId="{40F51690-3E40-44F1-80F1-44F38D64080C}" sibTransId="{2E51D837-08C1-420F-8832-A115C42303B8}"/>
    <dgm:cxn modelId="{D631DCEE-AD8E-4CE1-8327-F815A5F106C9}" srcId="{07A41516-85F5-488B-B812-E7CDEC2B1833}" destId="{905D2414-ECDC-4E6F-B7C8-BADCBFADFDB0}" srcOrd="0" destOrd="0" parTransId="{67F773C2-3B57-488A-98F5-C22DDF607D2A}" sibTransId="{C40C1DE9-3E39-4917-B6C0-B7F6810C42A1}"/>
    <dgm:cxn modelId="{2FBE79A1-94D7-4885-832D-FBBBBE3B74FB}" type="presOf" srcId="{EFDDB8DE-3476-4CC0-8555-022026E202B8}" destId="{7726BC2C-2D46-4981-8C3E-A86E57B003E2}" srcOrd="0" destOrd="3" presId="urn:microsoft.com/office/officeart/2009/3/layout/IncreasingArrowsProcess"/>
    <dgm:cxn modelId="{9C4929B4-4C21-462A-914F-AB866EBFFB9F}" srcId="{623D2CD8-9815-47CC-9BDE-AA1906C4A63F}" destId="{C572B92A-D3F1-4C25-B34B-C9F66BEA7248}" srcOrd="4" destOrd="0" parTransId="{A9FFB813-6491-4FF1-B37F-854868CF790E}" sibTransId="{E6B98EC8-94AC-477E-8366-3174E221D091}"/>
    <dgm:cxn modelId="{CD85BC9A-03E2-4200-955D-5B4DF8367ABB}" type="presOf" srcId="{A732A5DA-D28A-4750-BA27-7D90C6863A34}" destId="{B45D5497-E227-4278-8BF9-26713114FD74}" srcOrd="0" destOrd="1" presId="urn:microsoft.com/office/officeart/2009/3/layout/IncreasingArrowsProcess"/>
    <dgm:cxn modelId="{EA008E8A-F801-4D2F-A693-7C6C74D59C80}" type="presOf" srcId="{B0CEA0CC-3A04-4ECA-9177-A53772F1301B}" destId="{E4233D58-B609-4698-A710-62AC2020559A}" srcOrd="0" destOrd="0" presId="urn:microsoft.com/office/officeart/2009/3/layout/IncreasingArrowsProcess"/>
    <dgm:cxn modelId="{0D0A35AD-3F7E-4330-B131-809EA5D8E3BF}" srcId="{623D2CD8-9815-47CC-9BDE-AA1906C4A63F}" destId="{D3393751-0740-4297-BFE7-076F62237DB5}" srcOrd="1" destOrd="0" parTransId="{AAFC26A6-158B-4B65-AA92-F8E52F216D44}" sibTransId="{E42BDDB4-CCA0-40D7-B0FD-9F2DD495748B}"/>
    <dgm:cxn modelId="{75828EBE-6699-4305-BDC5-D1615231A562}" type="presOf" srcId="{B7A41CAA-864A-4B1B-AF44-B81790AB68A3}" destId="{7726BC2C-2D46-4981-8C3E-A86E57B003E2}" srcOrd="0" destOrd="0" presId="urn:microsoft.com/office/officeart/2009/3/layout/IncreasingArrowsProcess"/>
    <dgm:cxn modelId="{40B01722-CAE9-42F3-9E5D-1C6F4A961E62}" srcId="{B0CEA0CC-3A04-4ECA-9177-A53772F1301B}" destId="{A3B1BFF4-4C47-4FFB-B9A7-0EF405D1D715}" srcOrd="1" destOrd="0" parTransId="{EB678779-3FA4-4783-A6EB-03ED07AC4176}" sibTransId="{506EBC2B-31AC-45F7-8B6F-0487ADC0BED1}"/>
    <dgm:cxn modelId="{08AF85CA-991F-40FA-93D8-5F5A364BDE42}" srcId="{623D2CD8-9815-47CC-9BDE-AA1906C4A63F}" destId="{EFDDB8DE-3476-4CC0-8555-022026E202B8}" srcOrd="3" destOrd="0" parTransId="{702C016E-8CFF-4370-BA38-3F1C71F6E96F}" sibTransId="{E0020416-53CF-474E-AF85-220B069E6D65}"/>
    <dgm:cxn modelId="{B8844DD0-DCE7-4110-B953-2A2A67ECD337}" type="presOf" srcId="{623D2CD8-9815-47CC-9BDE-AA1906C4A63F}" destId="{64BD93E3-6EAC-4341-95FC-62D5B1903B29}" srcOrd="0" destOrd="0" presId="urn:microsoft.com/office/officeart/2009/3/layout/IncreasingArrowsProcess"/>
    <dgm:cxn modelId="{E78114E0-6D4D-41AC-8468-B9435BBD34A9}" type="presOf" srcId="{905D2414-ECDC-4E6F-B7C8-BADCBFADFDB0}" destId="{B45D5497-E227-4278-8BF9-26713114FD74}" srcOrd="0" destOrd="0" presId="urn:microsoft.com/office/officeart/2009/3/layout/IncreasingArrowsProcess"/>
    <dgm:cxn modelId="{3C9E35E2-8BB2-4756-A654-80E9E1401651}" type="presOf" srcId="{9A26DABE-4902-4B1A-B137-5C978FA638CB}" destId="{98A4BF61-7DF7-4762-BB6F-4E0C2617B89B}" srcOrd="0" destOrd="0" presId="urn:microsoft.com/office/officeart/2009/3/layout/IncreasingArrowsProcess"/>
    <dgm:cxn modelId="{6CD8D12E-A1EF-4D8F-8403-2D5772893D25}" srcId="{623D2CD8-9815-47CC-9BDE-AA1906C4A63F}" destId="{B7A41CAA-864A-4B1B-AF44-B81790AB68A3}" srcOrd="0" destOrd="0" parTransId="{7337A6F1-2A5B-4211-8E97-EE2C259E8A9B}" sibTransId="{8792A912-16D9-4F95-8018-4301423A9971}"/>
    <dgm:cxn modelId="{852AF316-F02F-454E-9167-E52388612A60}" srcId="{B0CEA0CC-3A04-4ECA-9177-A53772F1301B}" destId="{027508F0-CFF1-4B04-9003-574452822E11}" srcOrd="0" destOrd="0" parTransId="{3A6B5E94-A496-49FC-895D-BF195676CE0E}" sibTransId="{440F387A-7E30-4A85-A232-B2E6A08EF1A7}"/>
    <dgm:cxn modelId="{F7554014-A504-41AA-BC30-88736EF86495}" type="presOf" srcId="{4C822222-1149-44CE-B15F-D9E15C34987A}" destId="{7726BC2C-2D46-4981-8C3E-A86E57B003E2}" srcOrd="0" destOrd="2" presId="urn:microsoft.com/office/officeart/2009/3/layout/IncreasingArrowsProcess"/>
    <dgm:cxn modelId="{7520387C-43B7-4784-978E-EC33BDBE9322}" type="presOf" srcId="{8A7590A1-8BCA-491B-9605-923436B89556}" destId="{54B4E8E5-3441-49CB-B9DC-9441FB8C244B}" srcOrd="0" destOrd="0" presId="urn:microsoft.com/office/officeart/2009/3/layout/IncreasingArrowsProcess"/>
    <dgm:cxn modelId="{16F0540A-58AA-4377-9470-DBAE0A872E75}" type="presOf" srcId="{D3393751-0740-4297-BFE7-076F62237DB5}" destId="{7726BC2C-2D46-4981-8C3E-A86E57B003E2}" srcOrd="0" destOrd="1" presId="urn:microsoft.com/office/officeart/2009/3/layout/IncreasingArrowsProcess"/>
    <dgm:cxn modelId="{C39B357E-431E-44C1-9640-06D2F36F73EB}" type="presOf" srcId="{B0E08EBC-1622-4C56-AAA8-76AAFF6A5CDA}" destId="{7726BC2C-2D46-4981-8C3E-A86E57B003E2}" srcOrd="0" destOrd="5" presId="urn:microsoft.com/office/officeart/2009/3/layout/IncreasingArrowsProcess"/>
    <dgm:cxn modelId="{7C539885-1BCD-4241-BB49-BE9CA68809A7}" srcId="{623D2CD8-9815-47CC-9BDE-AA1906C4A63F}" destId="{B0E08EBC-1622-4C56-AAA8-76AAFF6A5CDA}" srcOrd="5" destOrd="0" parTransId="{D224F9AE-51C0-4FF6-9BCE-0724EB19DFC5}" sibTransId="{01D19D01-4659-49F1-8B55-FEED74C00512}"/>
    <dgm:cxn modelId="{85C126E4-1F77-4234-A683-6E2E351F565C}" type="presOf" srcId="{C572B92A-D3F1-4C25-B34B-C9F66BEA7248}" destId="{7726BC2C-2D46-4981-8C3E-A86E57B003E2}" srcOrd="0" destOrd="4" presId="urn:microsoft.com/office/officeart/2009/3/layout/IncreasingArrowsProcess"/>
    <dgm:cxn modelId="{DA34E0A9-ECC5-4D29-AF65-8162ADDDBAC3}" srcId="{623D2CD8-9815-47CC-9BDE-AA1906C4A63F}" destId="{4C822222-1149-44CE-B15F-D9E15C34987A}" srcOrd="2" destOrd="0" parTransId="{DAE61616-512D-4587-8432-3CC672B212AF}" sibTransId="{8953E7D3-AD19-47FA-B38C-CF56CADCBAE2}"/>
    <dgm:cxn modelId="{33E5C383-B3C4-4BA5-BAF1-51DC43F8BF8C}" type="presOf" srcId="{027508F0-CFF1-4B04-9003-574452822E11}" destId="{246E90A7-E2C5-4F8C-8050-5A360E22C570}" srcOrd="0" destOrd="0" presId="urn:microsoft.com/office/officeart/2009/3/layout/IncreasingArrowsProcess"/>
    <dgm:cxn modelId="{B865CC34-7F6E-4770-B2DA-DC8E8C6A1E51}" type="presOf" srcId="{07A41516-85F5-488B-B812-E7CDEC2B1833}" destId="{ECC0214E-3165-4804-90BF-8F36F877CA5A}" srcOrd="0" destOrd="0" presId="urn:microsoft.com/office/officeart/2009/3/layout/IncreasingArrowsProcess"/>
    <dgm:cxn modelId="{1EA4A959-2AD5-4654-8EDC-86BF607809AF}" srcId="{9A26DABE-4902-4B1A-B137-5C978FA638CB}" destId="{623D2CD8-9815-47CC-9BDE-AA1906C4A63F}" srcOrd="0" destOrd="0" parTransId="{EE755DE7-0D97-4C51-A845-29518B4D194E}" sibTransId="{8ACA0FF6-E536-47AC-AF69-820EE283B65F}"/>
    <dgm:cxn modelId="{D60C5F82-D72A-449D-ADE0-E4EBF2203791}" srcId="{9A26DABE-4902-4B1A-B137-5C978FA638CB}" destId="{B0CEA0CC-3A04-4ECA-9177-A53772F1301B}" srcOrd="1" destOrd="0" parTransId="{CE26B435-50A8-43B6-BA5A-3B1CBF13C650}" sibTransId="{9840C81B-2BD2-4ACC-A6F2-ECE4311EEF30}"/>
    <dgm:cxn modelId="{CE8AB1C8-398E-4B9A-989A-77CFCCD56E3B}" type="presOf" srcId="{A3B1BFF4-4C47-4FFB-B9A7-0EF405D1D715}" destId="{246E90A7-E2C5-4F8C-8050-5A360E22C570}" srcOrd="0" destOrd="1" presId="urn:microsoft.com/office/officeart/2009/3/layout/IncreasingArrowsProcess"/>
    <dgm:cxn modelId="{75711532-2D95-4900-B2E3-5841CECB2DBD}" srcId="{9A26DABE-4902-4B1A-B137-5C978FA638CB}" destId="{07A41516-85F5-488B-B812-E7CDEC2B1833}" srcOrd="2" destOrd="0" parTransId="{B6CEE823-08EC-4A67-9CE7-88AEE6748D5E}" sibTransId="{28D8ED85-793E-44C6-8B80-341C15232326}"/>
    <dgm:cxn modelId="{C5854A72-BB88-4BE9-8CFC-225EF70E1FF3}" srcId="{9A26DABE-4902-4B1A-B137-5C978FA638CB}" destId="{8A7590A1-8BCA-491B-9605-923436B89556}" srcOrd="3" destOrd="0" parTransId="{98637DC0-B44E-4D4C-9856-717E75E2332E}" sibTransId="{AE3B77E5-D182-4F60-B6EC-65D59D42335C}"/>
    <dgm:cxn modelId="{88178CA3-CCB8-4C5F-9796-88C8DF90564E}" type="presParOf" srcId="{98A4BF61-7DF7-4762-BB6F-4E0C2617B89B}" destId="{64BD93E3-6EAC-4341-95FC-62D5B1903B29}" srcOrd="0" destOrd="0" presId="urn:microsoft.com/office/officeart/2009/3/layout/IncreasingArrowsProcess"/>
    <dgm:cxn modelId="{F4C5CD88-A8C0-403F-B99E-E27517ED784D}" type="presParOf" srcId="{98A4BF61-7DF7-4762-BB6F-4E0C2617B89B}" destId="{7726BC2C-2D46-4981-8C3E-A86E57B003E2}" srcOrd="1" destOrd="0" presId="urn:microsoft.com/office/officeart/2009/3/layout/IncreasingArrowsProcess"/>
    <dgm:cxn modelId="{7EAF95FA-D89D-476D-9A92-04E5228EEBE1}" type="presParOf" srcId="{98A4BF61-7DF7-4762-BB6F-4E0C2617B89B}" destId="{E4233D58-B609-4698-A710-62AC2020559A}" srcOrd="2" destOrd="0" presId="urn:microsoft.com/office/officeart/2009/3/layout/IncreasingArrowsProcess"/>
    <dgm:cxn modelId="{720637E3-DBF2-47E2-8431-1EF270D873F0}" type="presParOf" srcId="{98A4BF61-7DF7-4762-BB6F-4E0C2617B89B}" destId="{246E90A7-E2C5-4F8C-8050-5A360E22C570}" srcOrd="3" destOrd="0" presId="urn:microsoft.com/office/officeart/2009/3/layout/IncreasingArrowsProcess"/>
    <dgm:cxn modelId="{E3880451-3F8E-4955-B97B-B149D005FF89}" type="presParOf" srcId="{98A4BF61-7DF7-4762-BB6F-4E0C2617B89B}" destId="{ECC0214E-3165-4804-90BF-8F36F877CA5A}" srcOrd="4" destOrd="0" presId="urn:microsoft.com/office/officeart/2009/3/layout/IncreasingArrowsProcess"/>
    <dgm:cxn modelId="{C6943AE1-671E-4654-A91F-80E5A8137628}" type="presParOf" srcId="{98A4BF61-7DF7-4762-BB6F-4E0C2617B89B}" destId="{B45D5497-E227-4278-8BF9-26713114FD74}" srcOrd="5" destOrd="0" presId="urn:microsoft.com/office/officeart/2009/3/layout/IncreasingArrowsProcess"/>
    <dgm:cxn modelId="{0A3385CD-9513-45A1-AB04-7222F69D8555}" type="presParOf" srcId="{98A4BF61-7DF7-4762-BB6F-4E0C2617B89B}" destId="{54B4E8E5-3441-49CB-B9DC-9441FB8C244B}" srcOrd="6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69F5D-480B-4722-BFFE-6243B7D474D7}">
      <dsp:nvSpPr>
        <dsp:cNvPr id="0" name=""/>
        <dsp:cNvSpPr/>
      </dsp:nvSpPr>
      <dsp:spPr>
        <a:xfrm rot="10800000">
          <a:off x="1938718" y="0"/>
          <a:ext cx="6587490" cy="12509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62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7030A0"/>
              </a:solidFill>
            </a:rPr>
            <a:t>информацию, раскрытие или распространение либо доведение до потребителя которой является обязательным в соответствии с федеральным законом;</a:t>
          </a:r>
          <a:endParaRPr lang="ru-RU" sz="2000" kern="1200" dirty="0">
            <a:solidFill>
              <a:srgbClr val="7030A0"/>
            </a:solidFill>
          </a:endParaRPr>
        </a:p>
      </dsp:txBody>
      <dsp:txXfrm rot="10800000">
        <a:off x="2251448" y="0"/>
        <a:ext cx="6274760" cy="1250922"/>
      </dsp:txXfrm>
    </dsp:sp>
    <dsp:sp modelId="{56A0BCCF-8291-43DE-BAE7-A375EC94D8F8}">
      <dsp:nvSpPr>
        <dsp:cNvPr id="0" name=""/>
        <dsp:cNvSpPr/>
      </dsp:nvSpPr>
      <dsp:spPr>
        <a:xfrm>
          <a:off x="1346524" y="1603"/>
          <a:ext cx="1250922" cy="12509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DD624-D72E-4E7F-986B-EB94B1BFDD0C}">
      <dsp:nvSpPr>
        <dsp:cNvPr id="0" name=""/>
        <dsp:cNvSpPr/>
      </dsp:nvSpPr>
      <dsp:spPr>
        <a:xfrm rot="10800000">
          <a:off x="1971985" y="1625936"/>
          <a:ext cx="6587490" cy="12509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62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7030A0"/>
              </a:solidFill>
            </a:rPr>
            <a:t>вывески и указатели, не содержащие сведений рекламного характера;</a:t>
          </a:r>
          <a:endParaRPr lang="ru-RU" sz="2000" kern="1200" dirty="0">
            <a:solidFill>
              <a:srgbClr val="7030A0"/>
            </a:solidFill>
          </a:endParaRPr>
        </a:p>
      </dsp:txBody>
      <dsp:txXfrm rot="10800000">
        <a:off x="2284715" y="1625936"/>
        <a:ext cx="6274760" cy="1250922"/>
      </dsp:txXfrm>
    </dsp:sp>
    <dsp:sp modelId="{94891968-F838-4AC1-989F-2B974B179578}">
      <dsp:nvSpPr>
        <dsp:cNvPr id="0" name=""/>
        <dsp:cNvSpPr/>
      </dsp:nvSpPr>
      <dsp:spPr>
        <a:xfrm>
          <a:off x="1346524" y="1625936"/>
          <a:ext cx="1250922" cy="125092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E6B60-6122-4C3E-B3E3-5EE754E1745E}">
      <dsp:nvSpPr>
        <dsp:cNvPr id="0" name=""/>
        <dsp:cNvSpPr/>
      </dsp:nvSpPr>
      <dsp:spPr>
        <a:xfrm rot="10800000">
          <a:off x="1938718" y="3232092"/>
          <a:ext cx="6587490" cy="12509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622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7030A0"/>
              </a:solidFill>
            </a:rPr>
            <a:t>сообщения органов власти, если такие сообщения не содержат сведений рекламного характера и не являются социальной рекламой;</a:t>
          </a:r>
          <a:endParaRPr lang="ru-RU" sz="2000" kern="1200" dirty="0">
            <a:solidFill>
              <a:srgbClr val="7030A0"/>
            </a:solidFill>
          </a:endParaRPr>
        </a:p>
      </dsp:txBody>
      <dsp:txXfrm rot="10800000">
        <a:off x="2251448" y="3232092"/>
        <a:ext cx="6274760" cy="1250922"/>
      </dsp:txXfrm>
    </dsp:sp>
    <dsp:sp modelId="{7D351857-4289-4C57-8CDE-55AF1CABBA49}">
      <dsp:nvSpPr>
        <dsp:cNvPr id="0" name=""/>
        <dsp:cNvSpPr/>
      </dsp:nvSpPr>
      <dsp:spPr>
        <a:xfrm>
          <a:off x="1346524" y="3250268"/>
          <a:ext cx="1250922" cy="125092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21EDD-A079-433B-B356-3C74F2BA2329}">
      <dsp:nvSpPr>
        <dsp:cNvPr id="0" name=""/>
        <dsp:cNvSpPr/>
      </dsp:nvSpPr>
      <dsp:spPr>
        <a:xfrm>
          <a:off x="0" y="333966"/>
          <a:ext cx="6429420" cy="4018387"/>
        </a:xfrm>
        <a:prstGeom prst="swooshArrow">
          <a:avLst>
            <a:gd name="adj1" fmla="val 25000"/>
            <a:gd name="adj2" fmla="val 25000"/>
          </a:avLst>
        </a:prstGeom>
        <a:solidFill>
          <a:srgbClr val="FF00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74BA6-88DE-4C41-A9ED-FF1C6E60DC66}">
      <dsp:nvSpPr>
        <dsp:cNvPr id="0" name=""/>
        <dsp:cNvSpPr/>
      </dsp:nvSpPr>
      <dsp:spPr>
        <a:xfrm>
          <a:off x="633297" y="3322039"/>
          <a:ext cx="147876" cy="147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4886A-B4EE-419F-9C14-89D15D8D6F2A}">
      <dsp:nvSpPr>
        <dsp:cNvPr id="0" name=""/>
        <dsp:cNvSpPr/>
      </dsp:nvSpPr>
      <dsp:spPr>
        <a:xfrm>
          <a:off x="857259" y="3051988"/>
          <a:ext cx="1772381" cy="956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5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реклама</a:t>
          </a:r>
          <a:endParaRPr lang="ru-RU" sz="2800" kern="1200" dirty="0"/>
        </a:p>
      </dsp:txBody>
      <dsp:txXfrm>
        <a:off x="857259" y="3051988"/>
        <a:ext cx="1772381" cy="956376"/>
      </dsp:txXfrm>
    </dsp:sp>
    <dsp:sp modelId="{19A30AAE-849E-410E-ACD1-F6A1EC876F7F}">
      <dsp:nvSpPr>
        <dsp:cNvPr id="0" name=""/>
        <dsp:cNvSpPr/>
      </dsp:nvSpPr>
      <dsp:spPr>
        <a:xfrm>
          <a:off x="1678078" y="2387362"/>
          <a:ext cx="257176" cy="2571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B1B67-5DAF-42AB-A79F-2A2AAFD1CDF1}">
      <dsp:nvSpPr>
        <dsp:cNvPr id="0" name=""/>
        <dsp:cNvSpPr/>
      </dsp:nvSpPr>
      <dsp:spPr>
        <a:xfrm>
          <a:off x="1643072" y="2766234"/>
          <a:ext cx="4406482" cy="183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273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 соответствующая</a:t>
          </a:r>
          <a:endParaRPr lang="ru-RU" sz="2800" kern="1200" dirty="0"/>
        </a:p>
      </dsp:txBody>
      <dsp:txXfrm>
        <a:off x="1643072" y="2766234"/>
        <a:ext cx="4406482" cy="1836403"/>
      </dsp:txXfrm>
    </dsp:sp>
    <dsp:sp modelId="{2E6A3A44-D04B-43E2-A265-6CB1535EECFA}">
      <dsp:nvSpPr>
        <dsp:cNvPr id="0" name=""/>
        <dsp:cNvSpPr/>
      </dsp:nvSpPr>
      <dsp:spPr>
        <a:xfrm>
          <a:off x="3012183" y="1698610"/>
          <a:ext cx="340759" cy="340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48303-BEAB-4E76-BD3B-43A2475D7B87}">
      <dsp:nvSpPr>
        <dsp:cNvPr id="0" name=""/>
        <dsp:cNvSpPr/>
      </dsp:nvSpPr>
      <dsp:spPr>
        <a:xfrm>
          <a:off x="3143279" y="1980418"/>
          <a:ext cx="2705824" cy="2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561" tIns="0" rIns="0" bIns="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требованиям</a:t>
          </a:r>
          <a:endParaRPr lang="ru-RU" sz="2800" kern="1200" dirty="0"/>
        </a:p>
      </dsp:txBody>
      <dsp:txXfrm>
        <a:off x="3143279" y="1980418"/>
        <a:ext cx="2705824" cy="2483363"/>
      </dsp:txXfrm>
    </dsp:sp>
    <dsp:sp modelId="{83FE5BB5-0E67-4538-9982-FF9840AA1C0F}">
      <dsp:nvSpPr>
        <dsp:cNvPr id="0" name=""/>
        <dsp:cNvSpPr/>
      </dsp:nvSpPr>
      <dsp:spPr>
        <a:xfrm>
          <a:off x="4465232" y="1242925"/>
          <a:ext cx="456488" cy="4564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BCADD-0AB1-4ED4-AAD9-4FEEB9DE0E75}">
      <dsp:nvSpPr>
        <dsp:cNvPr id="0" name=""/>
        <dsp:cNvSpPr/>
      </dsp:nvSpPr>
      <dsp:spPr>
        <a:xfrm>
          <a:off x="4786348" y="1123151"/>
          <a:ext cx="1450185" cy="2881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84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закона</a:t>
          </a:r>
          <a:endParaRPr lang="ru-RU" sz="2800" kern="1200" dirty="0"/>
        </a:p>
      </dsp:txBody>
      <dsp:txXfrm>
        <a:off x="4786348" y="1123151"/>
        <a:ext cx="1450185" cy="2881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D93E3-6EAC-4341-95FC-62D5B1903B29}">
      <dsp:nvSpPr>
        <dsp:cNvPr id="0" name=""/>
        <dsp:cNvSpPr/>
      </dsp:nvSpPr>
      <dsp:spPr>
        <a:xfrm>
          <a:off x="0" y="747245"/>
          <a:ext cx="9789536" cy="14252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2625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>
              <a:solidFill>
                <a:srgbClr val="7030A0"/>
              </a:solidFill>
            </a:rPr>
            <a:t>недобросовестную</a:t>
          </a:r>
          <a:r>
            <a:rPr lang="ru-RU" sz="1900" b="0" kern="1200" dirty="0" smtClean="0">
              <a:solidFill>
                <a:schemeClr val="tx1"/>
              </a:solidFill>
            </a:rPr>
            <a:t> </a:t>
          </a:r>
          <a:endParaRPr lang="ru-RU" sz="1900" kern="1200" dirty="0"/>
        </a:p>
      </dsp:txBody>
      <dsp:txXfrm>
        <a:off x="0" y="1103547"/>
        <a:ext cx="9433234" cy="712605"/>
      </dsp:txXfrm>
    </dsp:sp>
    <dsp:sp modelId="{7726BC2C-2D46-4981-8C3E-A86E57B003E2}">
      <dsp:nvSpPr>
        <dsp:cNvPr id="0" name=""/>
        <dsp:cNvSpPr/>
      </dsp:nvSpPr>
      <dsp:spPr>
        <a:xfrm>
          <a:off x="0" y="1848612"/>
          <a:ext cx="2256488" cy="26362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осуществляется в формах: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1) некорректного сравнения товаров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2) порочения лица (обычно конкурента, его товаров)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3) суррогатного рекламирования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4) акта недобросовестной конкуренции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</dsp:txBody>
      <dsp:txXfrm>
        <a:off x="0" y="1848612"/>
        <a:ext cx="2256488" cy="2636208"/>
      </dsp:txXfrm>
    </dsp:sp>
    <dsp:sp modelId="{E4233D58-B609-4698-A710-62AC2020559A}">
      <dsp:nvSpPr>
        <dsp:cNvPr id="0" name=""/>
        <dsp:cNvSpPr/>
      </dsp:nvSpPr>
      <dsp:spPr>
        <a:xfrm>
          <a:off x="2256488" y="1222146"/>
          <a:ext cx="7533048" cy="14252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2625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>
              <a:solidFill>
                <a:srgbClr val="7030A0"/>
              </a:solidFill>
            </a:rPr>
            <a:t>недостоверную</a:t>
          </a:r>
          <a:endParaRPr lang="ru-RU" sz="1900" kern="1200" dirty="0">
            <a:solidFill>
              <a:srgbClr val="7030A0"/>
            </a:solidFill>
          </a:endParaRPr>
        </a:p>
      </dsp:txBody>
      <dsp:txXfrm>
        <a:off x="2256488" y="1578448"/>
        <a:ext cx="7176746" cy="712605"/>
      </dsp:txXfrm>
    </dsp:sp>
    <dsp:sp modelId="{246E90A7-E2C5-4F8C-8050-5A360E22C570}">
      <dsp:nvSpPr>
        <dsp:cNvPr id="0" name=""/>
        <dsp:cNvSpPr/>
      </dsp:nvSpPr>
      <dsp:spPr>
        <a:xfrm>
          <a:off x="2256488" y="2323513"/>
          <a:ext cx="2256488" cy="2569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искажает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объективно существующую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рыночную информацию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(чаще всего характеристики товаров, работ, услуг)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256488" y="2323513"/>
        <a:ext cx="2256488" cy="2569014"/>
      </dsp:txXfrm>
    </dsp:sp>
    <dsp:sp modelId="{ECC0214E-3165-4804-90BF-8F36F877CA5A}">
      <dsp:nvSpPr>
        <dsp:cNvPr id="0" name=""/>
        <dsp:cNvSpPr/>
      </dsp:nvSpPr>
      <dsp:spPr>
        <a:xfrm>
          <a:off x="4512976" y="1697047"/>
          <a:ext cx="5276560" cy="14252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2625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>
              <a:solidFill>
                <a:srgbClr val="7030A0"/>
              </a:solidFill>
            </a:rPr>
            <a:t>вводящую потребителей в заблуждение</a:t>
          </a:r>
          <a:endParaRPr lang="ru-RU" sz="1900" kern="1200" dirty="0">
            <a:solidFill>
              <a:srgbClr val="7030A0"/>
            </a:solidFill>
          </a:endParaRPr>
        </a:p>
      </dsp:txBody>
      <dsp:txXfrm>
        <a:off x="4512976" y="2053349"/>
        <a:ext cx="4920258" cy="712605"/>
      </dsp:txXfrm>
    </dsp:sp>
    <dsp:sp modelId="{B45D5497-E227-4278-8BF9-26713114FD74}">
      <dsp:nvSpPr>
        <dsp:cNvPr id="0" name=""/>
        <dsp:cNvSpPr/>
      </dsp:nvSpPr>
      <dsp:spPr>
        <a:xfrm>
          <a:off x="4512976" y="2798415"/>
          <a:ext cx="2256488" cy="2586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отсутствует часть существенной информации о рекламируемом товаре, об условиях его приобретения или использования, если при этом искажается смысл информации и вводятся в заблуждение потребители рекламы.</a:t>
          </a:r>
          <a:endParaRPr lang="ru-RU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</dsp:txBody>
      <dsp:txXfrm>
        <a:off x="4512976" y="2798415"/>
        <a:ext cx="2256488" cy="2586191"/>
      </dsp:txXfrm>
    </dsp:sp>
    <dsp:sp modelId="{54B4E8E5-3441-49CB-B9DC-9441FB8C244B}">
      <dsp:nvSpPr>
        <dsp:cNvPr id="0" name=""/>
        <dsp:cNvSpPr/>
      </dsp:nvSpPr>
      <dsp:spPr>
        <a:xfrm>
          <a:off x="6769464" y="2171949"/>
          <a:ext cx="3020072" cy="14252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2625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>
              <a:solidFill>
                <a:srgbClr val="7030A0"/>
              </a:solidFill>
            </a:rPr>
            <a:t>неэтичную</a:t>
          </a:r>
        </a:p>
      </dsp:txBody>
      <dsp:txXfrm>
        <a:off x="6769464" y="2528251"/>
        <a:ext cx="2663770" cy="712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62E7E-6F84-47DF-B353-0B40E8C37EF2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AEBA7-712F-4F98-868C-EE261A416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83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8419E9-CAA5-4604-804D-85B993360EF7}" type="slidenum">
              <a:rPr lang="ru-RU" altLang="ru-RU" sz="1200"/>
              <a:pPr/>
              <a:t>1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89317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03663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190" tIns="47095" rIns="94190" bIns="47095" anchor="b"/>
          <a:lstStyle>
            <a:lvl1pPr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6DC5B28A-4D04-47B7-9B52-859C158175D2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44563" y="752475"/>
            <a:ext cx="5003800" cy="3756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729" tIns="46365" rIns="92729" bIns="46365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ru-RU" altLang="ru-RU" sz="240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/>
          </p:nvPr>
        </p:nvSpPr>
        <p:spPr>
          <a:xfrm>
            <a:off x="688975" y="4759325"/>
            <a:ext cx="5508625" cy="4505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9640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903663" y="9517063"/>
            <a:ext cx="29845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190" tIns="47095" rIns="94190" bIns="47095" anchor="b"/>
          <a:lstStyle>
            <a:lvl1pPr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1A3F865D-26C6-4045-A673-0DC9FC6D35E8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944563" y="752475"/>
            <a:ext cx="5003800" cy="3756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729" tIns="46365" rIns="92729" bIns="46365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ru-RU" altLang="ru-RU" sz="240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/>
          </p:nvPr>
        </p:nvSpPr>
        <p:spPr>
          <a:xfrm>
            <a:off x="688975" y="4759325"/>
            <a:ext cx="5508625" cy="4505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7635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5BC3DB51-69C4-4B6E-A8F1-2983DD6EB810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13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643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5BC3DB51-69C4-4B6E-A8F1-2983DD6EB810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14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4441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16A7D3-F344-4166-89CC-81E9E5E205CB}" type="slidenum">
              <a:rPr lang="ru-RU" altLang="ru-RU" sz="1200"/>
              <a:pPr/>
              <a:t>26</a:t>
            </a:fld>
            <a:endParaRPr lang="ru-RU" altLang="ru-RU" sz="1200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931863" y="741363"/>
            <a:ext cx="4937125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25604" name="Text Box 2"/>
          <p:cNvSpPr>
            <a:spLocks noGrp="1" noChangeArrowheads="1"/>
          </p:cNvSpPr>
          <p:nvPr>
            <p:ph type="body"/>
          </p:nvPr>
        </p:nvSpPr>
        <p:spPr>
          <a:xfrm>
            <a:off x="679450" y="4691063"/>
            <a:ext cx="5437188" cy="4440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3305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16A7D3-F344-4166-89CC-81E9E5E205CB}" type="slidenum">
              <a:rPr lang="ru-RU" altLang="ru-RU" sz="1200"/>
              <a:pPr/>
              <a:t>27</a:t>
            </a:fld>
            <a:endParaRPr lang="ru-RU" altLang="ru-RU" sz="1200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931863" y="741363"/>
            <a:ext cx="4937125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25604" name="Text Box 2"/>
          <p:cNvSpPr>
            <a:spLocks noGrp="1" noChangeArrowheads="1"/>
          </p:cNvSpPr>
          <p:nvPr>
            <p:ph type="body"/>
          </p:nvPr>
        </p:nvSpPr>
        <p:spPr>
          <a:xfrm>
            <a:off x="679450" y="4691063"/>
            <a:ext cx="5437188" cy="4440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97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FB4BBB-E7E4-42F5-8B92-D18F2D16CCF5}" type="slidenum">
              <a:rPr lang="ru-RU" altLang="ru-RU" sz="1200"/>
              <a:pPr/>
              <a:t>30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93287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1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7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15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/>
          <a:stretch>
            <a:fillRect/>
          </a:stretch>
        </p:blipFill>
        <p:spPr bwMode="auto">
          <a:xfrm>
            <a:off x="0" y="0"/>
            <a:ext cx="1219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740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/>
          <a:stretch>
            <a:fillRect/>
          </a:stretch>
        </p:blipFill>
        <p:spPr bwMode="auto">
          <a:xfrm>
            <a:off x="0" y="0"/>
            <a:ext cx="1219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114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97ACE-EC98-4353-8131-D50F9E5834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99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6F81F-99C1-4BBC-8A59-907A390357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90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F7B2F-E43C-4E83-A619-8FB2D02577B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92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C59F2-E186-407E-9D27-4CC4276C7C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09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19EDB-F627-41F0-BFC5-C6E60CE25F0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49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8C216-7014-47FF-A2F2-4CC900C4D8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6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68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BFFB-9F74-48A4-A19A-A8E6D89A5C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65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2752B-75A0-49F6-839B-3236FBD6C0F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73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58295-BF33-425C-8B5B-3CDC7B91D23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91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C35B1-0004-4FAD-9B48-EE2D3736B0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ABA29-F257-4399-8F71-46F32387B0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3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6B006-30F1-4519-AD2B-B4DA41E14F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58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4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DEFEE-A29D-499E-BEF3-C805D6973B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9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969F9-4D45-452A-B716-1524844F932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3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9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7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3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88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78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7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E60-EA57-4894-8698-14A030F75F62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09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AFE60-EA57-4894-8698-14A030F75F62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6B8B5-98AB-46F2-87A6-0E142D6D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8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96047" y="6580188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458711-994F-429A-9A33-18354C6CDD8B}" type="slidenum">
              <a:rPr lang="ru-RU">
                <a:solidFill>
                  <a:srgbClr val="FFFFFF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109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e.ru/files/news/part_21/218705/slide0369_image191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077"/>
          <p:cNvSpPr txBox="1">
            <a:spLocks noChangeArrowheads="1"/>
          </p:cNvSpPr>
          <p:nvPr/>
        </p:nvSpPr>
        <p:spPr bwMode="auto">
          <a:xfrm>
            <a:off x="3524251" y="6143625"/>
            <a:ext cx="3598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ru-RU" altLang="ru-RU" sz="2000" b="1" dirty="0">
                <a:solidFill>
                  <a:srgbClr val="7030A0"/>
                </a:solidFill>
                <a:ea typeface="ヒラギノ角ゴ Pro W3" charset="-128"/>
              </a:rPr>
              <a:t>Орел, </a:t>
            </a:r>
            <a:r>
              <a:rPr lang="en-US" altLang="ru-RU" sz="2000" b="1" dirty="0" smtClean="0">
                <a:solidFill>
                  <a:srgbClr val="7030A0"/>
                </a:solidFill>
                <a:ea typeface="ヒラギノ角ゴ Pro W3" charset="-128"/>
              </a:rPr>
              <a:t>201</a:t>
            </a:r>
            <a:r>
              <a:rPr lang="ru-RU" altLang="ru-RU" sz="2000" b="1" dirty="0" smtClean="0">
                <a:solidFill>
                  <a:srgbClr val="7030A0"/>
                </a:solidFill>
                <a:ea typeface="ヒラギノ角ゴ Pro W3" charset="-128"/>
              </a:rPr>
              <a:t>6 </a:t>
            </a:r>
            <a:r>
              <a:rPr lang="ru-RU" altLang="ru-RU" sz="2000" b="1" dirty="0">
                <a:solidFill>
                  <a:srgbClr val="7030A0"/>
                </a:solidFill>
                <a:ea typeface="ヒラギノ角ゴ Pro W3" charset="-128"/>
              </a:rPr>
              <a:t>год </a:t>
            </a:r>
          </a:p>
        </p:txBody>
      </p:sp>
      <p:sp>
        <p:nvSpPr>
          <p:cNvPr id="3075" name="Rectangle 3079"/>
          <p:cNvSpPr>
            <a:spLocks noChangeArrowheads="1"/>
          </p:cNvSpPr>
          <p:nvPr/>
        </p:nvSpPr>
        <p:spPr bwMode="auto">
          <a:xfrm>
            <a:off x="841664" y="2781301"/>
            <a:ext cx="10453254" cy="267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rgbClr val="7030A0"/>
                </a:solidFill>
              </a:rPr>
              <a:t>Федеральный закон </a:t>
            </a:r>
            <a:r>
              <a:rPr lang="ru-RU" altLang="ru-RU" sz="4000" b="1" dirty="0">
                <a:solidFill>
                  <a:srgbClr val="7030A0"/>
                </a:solidFill>
              </a:rPr>
              <a:t>от 13.03.2006 </a:t>
            </a:r>
            <a:endParaRPr lang="ru-RU" altLang="ru-RU" sz="4000" b="1" dirty="0" smtClean="0">
              <a:solidFill>
                <a:srgbClr val="7030A0"/>
              </a:solidFill>
            </a:endParaRPr>
          </a:p>
          <a:p>
            <a:pPr algn="ctr" eaLnBrk="1" hangingPunct="1"/>
            <a:r>
              <a:rPr lang="ru-RU" altLang="ru-RU" sz="4000" b="1" dirty="0" smtClean="0">
                <a:solidFill>
                  <a:srgbClr val="7030A0"/>
                </a:solidFill>
              </a:rPr>
              <a:t>N </a:t>
            </a:r>
            <a:r>
              <a:rPr lang="ru-RU" altLang="ru-RU" sz="4000" b="1" dirty="0">
                <a:solidFill>
                  <a:srgbClr val="7030A0"/>
                </a:solidFill>
              </a:rPr>
              <a:t>38-ФЗ </a:t>
            </a:r>
          </a:p>
          <a:p>
            <a:pPr algn="ctr" eaLnBrk="1" hangingPunct="1"/>
            <a:r>
              <a:rPr lang="ru-RU" altLang="ru-RU" sz="4000" b="1" dirty="0" smtClean="0">
                <a:solidFill>
                  <a:srgbClr val="7030A0"/>
                </a:solidFill>
              </a:rPr>
              <a:t>«О рекламе»</a:t>
            </a:r>
          </a:p>
          <a:p>
            <a:pPr algn="ctr" eaLnBrk="1" hangingPunct="1"/>
            <a:endParaRPr lang="ru-RU" altLang="ru-RU" sz="2800" b="1" i="1" dirty="0">
              <a:solidFill>
                <a:srgbClr val="7030A0"/>
              </a:solidFill>
            </a:endParaRPr>
          </a:p>
          <a:p>
            <a:pPr algn="r" eaLnBrk="1" hangingPunct="1">
              <a:lnSpc>
                <a:spcPct val="90000"/>
              </a:lnSpc>
              <a:spcBef>
                <a:spcPct val="15000"/>
              </a:spcBef>
            </a:pPr>
            <a:endParaRPr lang="ru-RU" altLang="ru-RU" sz="2000" b="1" dirty="0">
              <a:solidFill>
                <a:srgbClr val="7030A0"/>
              </a:solidFill>
            </a:endParaRPr>
          </a:p>
          <a:p>
            <a:pPr algn="r" eaLnBrk="1" hangingPunct="1">
              <a:lnSpc>
                <a:spcPct val="90000"/>
              </a:lnSpc>
              <a:spcBef>
                <a:spcPct val="15000"/>
              </a:spcBef>
            </a:pPr>
            <a:endParaRPr lang="ru-RU" altLang="ru-RU" sz="2000" b="1" dirty="0">
              <a:solidFill>
                <a:srgbClr val="7030A0"/>
              </a:solidFill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268662" y="4770583"/>
            <a:ext cx="701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altLang="ru-RU" sz="2000">
              <a:solidFill>
                <a:srgbClr val="333399"/>
              </a:solidFill>
            </a:endParaRPr>
          </a:p>
        </p:txBody>
      </p:sp>
      <p:sp>
        <p:nvSpPr>
          <p:cNvPr id="3077" name="Rectangle 26"/>
          <p:cNvSpPr>
            <a:spLocks noChangeArrowheads="1"/>
          </p:cNvSpPr>
          <p:nvPr/>
        </p:nvSpPr>
        <p:spPr bwMode="auto">
          <a:xfrm>
            <a:off x="2508250" y="0"/>
            <a:ext cx="854075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7030A0"/>
                </a:solidFill>
              </a:rPr>
              <a:t>УПРАВЛЕНИЕ </a:t>
            </a:r>
          </a:p>
          <a:p>
            <a:pPr algn="r" eaLnBrk="1" hangingPunct="1"/>
            <a:r>
              <a:rPr lang="ru-RU" altLang="ru-RU" b="1">
                <a:solidFill>
                  <a:srgbClr val="7030A0"/>
                </a:solidFill>
              </a:rPr>
              <a:t>ФЕДЕРАЛЬНОЙ АНТИМОНОПОЛЬНОЙ СЛУЖБЫ</a:t>
            </a:r>
          </a:p>
          <a:p>
            <a:pPr algn="ctr" eaLnBrk="1" hangingPunct="1"/>
            <a:r>
              <a:rPr lang="ru-RU" altLang="ru-RU" b="1">
                <a:solidFill>
                  <a:srgbClr val="7030A0"/>
                </a:solidFill>
              </a:rPr>
              <a:t>по Орловской области </a:t>
            </a:r>
            <a:endParaRPr lang="en-US" altLang="ru-RU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1631950" y="1125539"/>
            <a:ext cx="8915400" cy="496728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400" b="1" dirty="0"/>
              <a:t>В соответствии с пунктом  1 части 5 статьи 5 Закона «О рекламе» </a:t>
            </a:r>
            <a:r>
              <a:rPr lang="ru-RU" sz="2400" b="1" i="1" dirty="0">
                <a:solidFill>
                  <a:srgbClr val="FF0000"/>
                </a:solidFill>
              </a:rPr>
              <a:t>в рекламе не допускается использование иностранных слов и выражений, которые могут привести к искажению смысла информации.</a:t>
            </a:r>
          </a:p>
          <a:p>
            <a:pPr algn="ctr">
              <a:buFontTx/>
              <a:buNone/>
              <a:defRPr/>
            </a:pPr>
            <a:endParaRPr lang="ru-RU" sz="2000" dirty="0"/>
          </a:p>
          <a:p>
            <a:pPr algn="ctr">
              <a:buFontTx/>
              <a:buNone/>
              <a:defRPr/>
            </a:pPr>
            <a:endParaRPr lang="ru-RU" b="1" dirty="0" smtClean="0">
              <a:solidFill>
                <a:srgbClr val="C00000"/>
              </a:solidFill>
              <a:ea typeface="ＭＳ Ｐゴシック" pitchFamily="34" charset="-128"/>
            </a:endParaRPr>
          </a:p>
          <a:p>
            <a:pPr algn="ctr">
              <a:buFontTx/>
              <a:buNone/>
              <a:defRPr/>
            </a:pPr>
            <a:endParaRPr lang="ru-RU" b="1" dirty="0" smtClean="0">
              <a:solidFill>
                <a:srgbClr val="C00000"/>
              </a:solidFill>
              <a:ea typeface="ＭＳ Ｐゴシック" pitchFamily="34" charset="-128"/>
            </a:endParaRPr>
          </a:p>
          <a:p>
            <a:pPr algn="ctr">
              <a:buFontTx/>
              <a:buNone/>
              <a:defRPr/>
            </a:pPr>
            <a:endParaRPr lang="ru-RU" b="1" dirty="0" smtClean="0">
              <a:ea typeface="ＭＳ Ｐゴシック" pitchFamily="34" charset="-128"/>
            </a:endParaRPr>
          </a:p>
          <a:p>
            <a:pPr algn="r">
              <a:buFontTx/>
              <a:buNone/>
              <a:defRPr/>
            </a:pPr>
            <a:endParaRPr lang="ru-RU" b="1" dirty="0" smtClean="0">
              <a:ea typeface="ＭＳ Ｐゴシック" pitchFamily="34" charset="-128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0D2F1E-5388-4488-A979-D8AEBB4B4444}" type="slidenum">
              <a:rPr lang="ru-RU" altLang="ru-RU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pic>
        <p:nvPicPr>
          <p:cNvPr id="16388" name="Picture 7" descr="C:\Documents and Settings\to57-silaev\Рабочий стол\Possible-teaser-550x35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2636839"/>
            <a:ext cx="44418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C:\Documents and Settings\to57-silaev\Рабочий стол\20120727-Ad-DearestP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573463"/>
            <a:ext cx="4424362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8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1343025" y="908051"/>
            <a:ext cx="9505950" cy="504031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u="sng">
                <a:solidFill>
                  <a:srgbClr val="FF0000"/>
                </a:solidFill>
                <a:ea typeface="ＭＳ Ｐゴシック" panose="020B0600070205080204" pitchFamily="34" charset="-128"/>
              </a:rPr>
              <a:t>В рекламе не допускается демонстрация процессов курения и потребления алкогольной продукции</a:t>
            </a:r>
            <a:endParaRPr lang="ru-RU" altLang="ru-RU" b="1" u="sng" smtClean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F83369-4B6B-43B2-8CE5-1B30A40F09CA}" type="slidenum">
              <a:rPr lang="ru-RU" altLang="ru-RU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pic>
        <p:nvPicPr>
          <p:cNvPr id="23556" name="Picture 2" descr="C:\Documents and Settings\to57-silaev\Рабочий стол\img-20140709151733-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2349501"/>
            <a:ext cx="431165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8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810491" y="1125539"/>
            <a:ext cx="10733809" cy="4967287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2400" b="1" u="sng" dirty="0" smtClean="0">
                <a:solidFill>
                  <a:srgbClr val="FF0000"/>
                </a:solidFill>
              </a:rPr>
              <a:t>Не </a:t>
            </a:r>
            <a:r>
              <a:rPr lang="ru-RU" sz="2400" b="1" u="sng" dirty="0">
                <a:solidFill>
                  <a:srgbClr val="FF0000"/>
                </a:solidFill>
              </a:rPr>
              <a:t>допускается использование бранных слов, непристойных и оскорбительных образов, сравнений и выражений</a:t>
            </a:r>
            <a:endParaRPr lang="ru-RU" sz="3600" b="1" u="sng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algn="ctr">
              <a:buFontTx/>
              <a:buNone/>
              <a:defRPr/>
            </a:pPr>
            <a:endParaRPr lang="ru-RU" b="1" dirty="0" smtClean="0">
              <a:solidFill>
                <a:srgbClr val="C00000"/>
              </a:solidFill>
              <a:ea typeface="ＭＳ Ｐゴシック" pitchFamily="34" charset="-128"/>
            </a:endParaRPr>
          </a:p>
          <a:p>
            <a:pPr algn="ctr">
              <a:buFontTx/>
              <a:buNone/>
              <a:defRPr/>
            </a:pPr>
            <a:endParaRPr lang="ru-RU" b="1" dirty="0" smtClean="0">
              <a:ea typeface="ＭＳ Ｐゴシック" pitchFamily="34" charset="-128"/>
            </a:endParaRPr>
          </a:p>
          <a:p>
            <a:pPr algn="r">
              <a:buFontTx/>
              <a:buNone/>
              <a:defRPr/>
            </a:pPr>
            <a:endParaRPr lang="ru-RU" b="1" dirty="0" smtClean="0">
              <a:ea typeface="ＭＳ Ｐゴシック" pitchFamily="34" charset="-128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0D2F1E-5388-4488-A979-D8AEBB4B4444}" type="slidenum">
              <a:rPr lang="ru-RU" altLang="ru-RU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9" y="3433699"/>
            <a:ext cx="4531591" cy="30167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618" y="2347184"/>
            <a:ext cx="4974015" cy="3312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38" y="2267084"/>
            <a:ext cx="2811142" cy="400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143001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8736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F4D25403-0DAB-49DC-B270-45A2EA78463E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13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3124201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67590" name="TextBox 7"/>
          <p:cNvSpPr txBox="1">
            <a:spLocks noChangeArrowheads="1"/>
          </p:cNvSpPr>
          <p:nvPr/>
        </p:nvSpPr>
        <p:spPr bwMode="auto">
          <a:xfrm>
            <a:off x="2238376" y="0"/>
            <a:ext cx="7883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ru-RU" sz="3200" b="1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67591" name="TextBox 9"/>
          <p:cNvSpPr txBox="1">
            <a:spLocks noChangeArrowheads="1"/>
          </p:cNvSpPr>
          <p:nvPr/>
        </p:nvSpPr>
        <p:spPr bwMode="auto">
          <a:xfrm>
            <a:off x="1524001" y="1143001"/>
            <a:ext cx="9072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u="sng" dirty="0" smtClean="0">
                <a:solidFill>
                  <a:srgbClr val="FF0000"/>
                </a:solidFill>
                <a:latin typeface="Arial" charset="0"/>
              </a:rPr>
              <a:t>Не допускается реклама:</a:t>
            </a:r>
            <a:endParaRPr lang="ru-RU" sz="2800" b="1" u="sng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39" y="1731964"/>
            <a:ext cx="2381250" cy="2276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5" y="4039437"/>
            <a:ext cx="2482766" cy="24827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38" y="2782887"/>
            <a:ext cx="2590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03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143001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8736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fld id="{F4D25403-0DAB-49DC-B270-45A2EA78463E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14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3124201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endParaRPr lang="ru-RU" alt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09689" y="3357563"/>
            <a:ext cx="6143625" cy="28575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C00000"/>
                </a:solidFill>
              </a:rPr>
              <a:t>Объём рекламы может быть &gt;</a:t>
            </a:r>
            <a:r>
              <a:rPr lang="ru-RU" b="1" i="1" dirty="0" smtClean="0">
                <a:solidFill>
                  <a:srgbClr val="C00000"/>
                </a:solidFill>
              </a:rPr>
              <a:t>45%, </a:t>
            </a:r>
            <a:r>
              <a:rPr lang="ru-RU" b="1" i="1" dirty="0">
                <a:solidFill>
                  <a:srgbClr val="C00000"/>
                </a:solidFill>
              </a:rPr>
              <a:t>если:</a:t>
            </a:r>
          </a:p>
          <a:p>
            <a:pPr algn="ctr" eaLnBrk="1" hangingPunct="1">
              <a:defRPr/>
            </a:pPr>
            <a:endParaRPr lang="ru-RU" i="1" dirty="0">
              <a:solidFill>
                <a:srgbClr val="C00000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ru-RU" b="1" i="1" dirty="0">
                <a:solidFill>
                  <a:schemeClr val="accent6"/>
                </a:solidFill>
              </a:rPr>
              <a:t> периодическое печатное издание зарегистрировано в качестве специализирующихся на сообщениях и материалах рекламного характера,</a:t>
            </a:r>
          </a:p>
          <a:p>
            <a:pPr eaLnBrk="1" hangingPunct="1">
              <a:buFontTx/>
              <a:buChar char="-"/>
              <a:defRPr/>
            </a:pPr>
            <a:endParaRPr lang="ru-RU" b="1" i="1" dirty="0">
              <a:solidFill>
                <a:schemeClr val="accent6"/>
              </a:solidFill>
            </a:endParaRPr>
          </a:p>
          <a:p>
            <a:pPr eaLnBrk="1" hangingPunct="1">
              <a:defRPr/>
            </a:pPr>
            <a:r>
              <a:rPr lang="ru-RU" b="1" i="1" dirty="0">
                <a:solidFill>
                  <a:schemeClr val="accent6"/>
                </a:solidFill>
              </a:rPr>
              <a:t>- на обложке и в выходных данных издания содержится информация о такой специализации</a:t>
            </a:r>
          </a:p>
        </p:txBody>
      </p:sp>
      <p:sp>
        <p:nvSpPr>
          <p:cNvPr id="67590" name="TextBox 7"/>
          <p:cNvSpPr txBox="1">
            <a:spLocks noChangeArrowheads="1"/>
          </p:cNvSpPr>
          <p:nvPr/>
        </p:nvSpPr>
        <p:spPr bwMode="auto">
          <a:xfrm>
            <a:off x="2238376" y="0"/>
            <a:ext cx="7883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ru-RU" sz="3200" b="1" dirty="0">
                <a:solidFill>
                  <a:schemeClr val="accent6"/>
                </a:solidFill>
                <a:latin typeface="Arial" charset="0"/>
              </a:rPr>
              <a:t>Способы распространения рекламы</a:t>
            </a:r>
          </a:p>
        </p:txBody>
      </p:sp>
      <p:sp>
        <p:nvSpPr>
          <p:cNvPr id="67591" name="TextBox 9"/>
          <p:cNvSpPr txBox="1">
            <a:spLocks noChangeArrowheads="1"/>
          </p:cNvSpPr>
          <p:nvPr/>
        </p:nvSpPr>
        <p:spPr bwMode="auto">
          <a:xfrm>
            <a:off x="1524001" y="1143001"/>
            <a:ext cx="9072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u="sng" dirty="0">
                <a:solidFill>
                  <a:schemeClr val="accent6"/>
                </a:solidFill>
                <a:latin typeface="Arial" charset="0"/>
              </a:rPr>
              <a:t>Реклама в периодических печатных изданиях</a:t>
            </a:r>
          </a:p>
        </p:txBody>
      </p:sp>
      <p:sp>
        <p:nvSpPr>
          <p:cNvPr id="67592" name="Text Box 11"/>
          <p:cNvSpPr txBox="1">
            <a:spLocks noChangeArrowheads="1"/>
          </p:cNvSpPr>
          <p:nvPr/>
        </p:nvSpPr>
        <p:spPr bwMode="auto">
          <a:xfrm>
            <a:off x="1381125" y="1928813"/>
            <a:ext cx="7215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6"/>
                </a:solidFill>
                <a:latin typeface="Arial" charset="0"/>
              </a:rPr>
              <a:t>- </a:t>
            </a:r>
            <a:r>
              <a:rPr lang="ru-RU" sz="2000" b="1" i="1" dirty="0">
                <a:solidFill>
                  <a:srgbClr val="C00000"/>
                </a:solidFill>
                <a:latin typeface="Arial" charset="0"/>
              </a:rPr>
              <a:t>Пометка</a:t>
            </a:r>
            <a:r>
              <a:rPr lang="ru-RU" sz="2000" b="1" i="1" dirty="0">
                <a:solidFill>
                  <a:schemeClr val="accent6"/>
                </a:solidFill>
                <a:latin typeface="Arial" charset="0"/>
              </a:rPr>
              <a:t> «реклама», «на правах рекламы»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b="1" i="1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Arial" charset="0"/>
              </a:rPr>
              <a:t>Объём</a:t>
            </a:r>
            <a:r>
              <a:rPr lang="ru-RU" sz="2000" b="1" i="1" dirty="0">
                <a:solidFill>
                  <a:schemeClr val="accent6"/>
                </a:solidFill>
                <a:latin typeface="Arial" charset="0"/>
              </a:rPr>
              <a:t> рекламы </a:t>
            </a:r>
            <a:r>
              <a:rPr lang="ru-RU" sz="2000" b="1" i="1" dirty="0">
                <a:solidFill>
                  <a:schemeClr val="accent6"/>
                </a:solidFill>
                <a:latin typeface="Arial" charset="0"/>
                <a:cs typeface="Arial" charset="0"/>
              </a:rPr>
              <a:t>≤ </a:t>
            </a:r>
            <a:r>
              <a:rPr lang="ru-RU" sz="2000" b="1" i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45% </a:t>
            </a:r>
            <a:r>
              <a:rPr lang="ru-RU" sz="2000" b="1" i="1" dirty="0">
                <a:solidFill>
                  <a:schemeClr val="accent6"/>
                </a:solidFill>
                <a:latin typeface="Arial" charset="0"/>
                <a:cs typeface="Arial" charset="0"/>
              </a:rPr>
              <a:t>номера издания</a:t>
            </a:r>
          </a:p>
          <a:p>
            <a:pPr eaLnBrk="1" hangingPunct="1">
              <a:defRPr/>
            </a:pPr>
            <a:endParaRPr lang="ru-RU" sz="2000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pic>
        <p:nvPicPr>
          <p:cNvPr id="19465" name="Picture 2" descr="http://bulletin-board.com.ua/imgs/board/6/112216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9" y="1928814"/>
            <a:ext cx="3252787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112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1638300" y="1600201"/>
            <a:ext cx="8915400" cy="44926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 smtClean="0">
                <a:ea typeface="ＭＳ Ｐゴシック" panose="020B0600070205080204" pitchFamily="34" charset="-128"/>
              </a:rPr>
              <a:t>Часть 10.1 статьи 5 Закона «О рекламе»:</a:t>
            </a:r>
          </a:p>
          <a:p>
            <a:pPr algn="ctr">
              <a:buFontTx/>
              <a:buNone/>
            </a:pPr>
            <a:endParaRPr lang="ru-RU" altLang="ru-RU" b="1" smtClean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r>
              <a:rPr lang="ru-RU" altLang="ru-RU" b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       Реклама </a:t>
            </a:r>
          </a:p>
          <a:p>
            <a:pPr algn="ctr">
              <a:buFontTx/>
              <a:buNone/>
            </a:pPr>
            <a:r>
              <a:rPr lang="ru-RU" altLang="ru-RU" b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                                информационной </a:t>
            </a:r>
          </a:p>
          <a:p>
            <a:pPr algn="ctr">
              <a:buFontTx/>
              <a:buNone/>
            </a:pPr>
            <a:r>
              <a:rPr lang="ru-RU" altLang="ru-RU" b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                                                         продукции</a:t>
            </a:r>
          </a:p>
          <a:p>
            <a:pPr algn="ctr">
              <a:buFontTx/>
              <a:buNone/>
            </a:pPr>
            <a:endParaRPr lang="ru-RU" altLang="ru-RU" b="1" smtClean="0">
              <a:ea typeface="ＭＳ Ｐゴシック" panose="020B0600070205080204" pitchFamily="34" charset="-128"/>
            </a:endParaRPr>
          </a:p>
          <a:p>
            <a:pPr algn="r">
              <a:buFontTx/>
              <a:buNone/>
            </a:pPr>
            <a:endParaRPr lang="ru-RU" altLang="ru-RU" b="1" smtClean="0">
              <a:ea typeface="ＭＳ Ｐゴシック" panose="020B0600070205080204" pitchFamily="34" charset="-128"/>
            </a:endParaRP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C96863-32E8-4DD2-9C04-EA46946AED8C}" type="slidenum">
              <a:rPr lang="ru-RU" altLang="ru-RU" sz="1600">
                <a:solidFill>
                  <a:schemeClr val="bg1"/>
                </a:solidFill>
              </a:rPr>
              <a:pPr/>
              <a:t>15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pic>
        <p:nvPicPr>
          <p:cNvPr id="8196" name="Picture 4" descr="http://flaeri.ru/data/images/requir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852739"/>
            <a:ext cx="45370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44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1416050" y="1268413"/>
            <a:ext cx="9359900" cy="5256212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ea typeface="ＭＳ Ｐゴシック" panose="020B0600070205080204" pitchFamily="34" charset="-128"/>
              </a:rPr>
              <a:t>Часть 10.1 статьи 5 Закона «О рекламе»</a:t>
            </a:r>
            <a:r>
              <a:rPr lang="ru-RU" altLang="ru-RU" sz="1800" b="1">
                <a:ea typeface="ＭＳ Ｐゴシック" panose="020B0600070205080204" pitchFamily="34" charset="-128"/>
              </a:rPr>
              <a:t>:</a:t>
            </a:r>
            <a:r>
              <a:rPr lang="ru-RU" altLang="ru-RU" sz="1600" b="1">
                <a:ea typeface="ＭＳ Ｐゴシック" panose="020B0600070205080204" pitchFamily="34" charset="-128"/>
              </a:rPr>
              <a:t> </a:t>
            </a:r>
            <a:r>
              <a:rPr lang="ru-RU" altLang="ru-RU" sz="1800" b="1">
                <a:ea typeface="ＭＳ Ｐゴシック" panose="020B0600070205080204" pitchFamily="34" charset="-128"/>
              </a:rPr>
              <a:t>Не допускается размещение рекламы информационной продукции, подлежащей классификации в соответствии с требованиями Федерального закона от 29 декабря 2010 года N 436-ФЗ "О защите детей от информации, причиняющей вред их здоровью и развитию", без указания категории данной информационной продукции.</a:t>
            </a:r>
            <a:endParaRPr lang="ru-RU" altLang="ru-RU" sz="1600">
              <a:ea typeface="ＭＳ Ｐゴシック" panose="020B0600070205080204" pitchFamily="34" charset="-128"/>
            </a:endParaRPr>
          </a:p>
          <a:p>
            <a:pPr algn="just">
              <a:buFontTx/>
              <a:buNone/>
            </a:pPr>
            <a:r>
              <a:rPr lang="ru-RU" altLang="ru-RU" sz="1100" b="1">
                <a:solidFill>
                  <a:srgbClr val="FF0000"/>
                </a:solidFill>
                <a:ea typeface="ＭＳ Ｐゴシック" panose="020B0600070205080204" pitchFamily="34" charset="-128"/>
              </a:rPr>
              <a:t>	</a:t>
            </a:r>
          </a:p>
          <a:p>
            <a:pPr algn="just">
              <a:buFontTx/>
              <a:buNone/>
            </a:pPr>
            <a:endParaRPr lang="ru-RU" altLang="ru-RU" sz="1100" b="1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algn="just"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ea typeface="ＭＳ Ｐゴシック" panose="020B0600070205080204" pitchFamily="34" charset="-128"/>
              </a:rPr>
              <a:t>					зрелищное мероприятие</a:t>
            </a:r>
            <a:r>
              <a:rPr lang="ru-RU" altLang="ru-RU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 -</a:t>
            </a:r>
            <a:r>
              <a:rPr lang="ru-RU" altLang="ru-RU" sz="1800">
                <a:ea typeface="ＭＳ Ｐゴシック" panose="020B0600070205080204" pitchFamily="34" charset="-128"/>
              </a:rPr>
              <a:t> демонстрация 					информационной продукции в месте, доступном 					для детей, и в месте, где присутствует 						значительное число лиц, не принадлежащих к 					обычному кругу семьи, в том числе посредством 					проведения театрально-зрелищных, культурно-					просветительных и зрелищно-развлекательных 					мероприятий</a:t>
            </a:r>
            <a:endParaRPr lang="ru-RU" altLang="ru-RU" sz="1100">
              <a:ea typeface="ＭＳ Ｐゴシック" panose="020B0600070205080204" pitchFamily="34" charset="-128"/>
            </a:endParaRPr>
          </a:p>
          <a:p>
            <a:endParaRPr lang="ru-RU" altLang="ru-RU" sz="1100">
              <a:ea typeface="ＭＳ Ｐゴシック" panose="020B0600070205080204" pitchFamily="34" charset="-128"/>
            </a:endParaRPr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EA5F1D8-4EBD-43AC-81D7-CAF8C30130F0}" type="slidenum">
              <a:rPr lang="ru-RU" altLang="ru-RU" sz="1600">
                <a:solidFill>
                  <a:schemeClr val="bg1"/>
                </a:solidFill>
              </a:rPr>
              <a:pPr/>
              <a:t>16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pic>
        <p:nvPicPr>
          <p:cNvPr id="9220" name="Picture 4" descr="C:\Documents and Settings\to57-silaev\Рабочий стол\2000px-Russia_0+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573463"/>
            <a:ext cx="2201862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3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F0E474-585D-49AD-8767-676FBDA297EA}" type="slidenum">
              <a:rPr lang="ru-RU" altLang="ru-RU" sz="1600">
                <a:solidFill>
                  <a:schemeClr val="bg1"/>
                </a:solidFill>
              </a:rPr>
              <a:pPr/>
              <a:t>17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10243" name="Заголовок 1"/>
          <p:cNvSpPr>
            <a:spLocks noGrp="1"/>
          </p:cNvSpPr>
          <p:nvPr>
            <p:ph idx="1"/>
          </p:nvPr>
        </p:nvSpPr>
        <p:spPr>
          <a:xfrm>
            <a:off x="1638300" y="1052513"/>
            <a:ext cx="8915400" cy="507365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ea typeface="ＭＳ Ｐゴシック" panose="020B0600070205080204" pitchFamily="34" charset="-128"/>
              </a:rPr>
              <a:t>Глава 2 Федерального закона "О защите детей от информации, причиняющей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ea typeface="ＭＳ Ｐゴシック" panose="020B0600070205080204" pitchFamily="34" charset="-128"/>
              </a:rPr>
              <a:t>вред их здоровью и развитию" вводит классификацию информационной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ea typeface="ＭＳ Ｐゴシック" panose="020B0600070205080204" pitchFamily="34" charset="-128"/>
              </a:rPr>
              <a:t>продукции по пяти категориям:</a:t>
            </a:r>
          </a:p>
          <a:p>
            <a:pPr algn="just">
              <a:buFontTx/>
              <a:buAutoNum type="arabicParenR"/>
            </a:pPr>
            <a:r>
              <a:rPr lang="ru-RU" altLang="ru-RU" sz="1800" i="1">
                <a:ea typeface="ＭＳ Ｐゴシック" panose="020B0600070205080204" pitchFamily="34" charset="-128"/>
              </a:rPr>
              <a:t>информационная продукция для детей, не достигших возраста шести лет </a:t>
            </a:r>
            <a:r>
              <a:rPr lang="ru-RU" altLang="ru-RU" sz="1800" i="1">
                <a:solidFill>
                  <a:srgbClr val="C00000"/>
                </a:solidFill>
                <a:ea typeface="ＭＳ Ｐゴシック" panose="020B0600070205080204" pitchFamily="34" charset="-128"/>
              </a:rPr>
              <a:t>(0+);</a:t>
            </a:r>
            <a:endParaRPr lang="ru-RU" altLang="ru-RU" sz="180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algn="just">
              <a:buFontTx/>
              <a:buNone/>
            </a:pPr>
            <a:r>
              <a:rPr lang="ru-RU" altLang="ru-RU" sz="1800" i="1">
                <a:ea typeface="ＭＳ Ｐゴシック" panose="020B0600070205080204" pitchFamily="34" charset="-128"/>
              </a:rPr>
              <a:t>2) информационная продукция для детей, достигших возраста шести лет </a:t>
            </a:r>
            <a:r>
              <a:rPr lang="ru-RU" altLang="ru-RU" sz="1800" i="1">
                <a:solidFill>
                  <a:srgbClr val="C00000"/>
                </a:solidFill>
                <a:ea typeface="ＭＳ Ｐゴシック" panose="020B0600070205080204" pitchFamily="34" charset="-128"/>
              </a:rPr>
              <a:t>(6+);</a:t>
            </a:r>
            <a:endParaRPr lang="ru-RU" altLang="ru-RU" sz="180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algn="just">
              <a:buFontTx/>
              <a:buNone/>
            </a:pPr>
            <a:r>
              <a:rPr lang="ru-RU" altLang="ru-RU" sz="1800" i="1">
                <a:ea typeface="ＭＳ Ｐゴシック" panose="020B0600070205080204" pitchFamily="34" charset="-128"/>
              </a:rPr>
              <a:t>3) информационная продукция для детей, достигших возраста двенадцати лет </a:t>
            </a:r>
            <a:r>
              <a:rPr lang="ru-RU" altLang="ru-RU" sz="1800" i="1">
                <a:solidFill>
                  <a:srgbClr val="C00000"/>
                </a:solidFill>
                <a:ea typeface="ＭＳ Ｐゴシック" panose="020B0600070205080204" pitchFamily="34" charset="-128"/>
              </a:rPr>
              <a:t>(12+);</a:t>
            </a:r>
            <a:endParaRPr lang="ru-RU" altLang="ru-RU" sz="180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algn="just">
              <a:buFontTx/>
              <a:buNone/>
            </a:pPr>
            <a:r>
              <a:rPr lang="ru-RU" altLang="ru-RU" sz="1800" i="1">
                <a:ea typeface="ＭＳ Ｐゴシック" panose="020B0600070205080204" pitchFamily="34" charset="-128"/>
              </a:rPr>
              <a:t>4) информационная продукция для детей, достигших возраста шестнадцати лет </a:t>
            </a:r>
            <a:r>
              <a:rPr lang="ru-RU" altLang="ru-RU" sz="1800" i="1">
                <a:solidFill>
                  <a:srgbClr val="C00000"/>
                </a:solidFill>
                <a:ea typeface="ＭＳ Ｐゴシック" panose="020B0600070205080204" pitchFamily="34" charset="-128"/>
              </a:rPr>
              <a:t>(16+);</a:t>
            </a:r>
            <a:endParaRPr lang="ru-RU" altLang="ru-RU" sz="180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algn="just">
              <a:buFontTx/>
              <a:buNone/>
            </a:pPr>
            <a:r>
              <a:rPr lang="ru-RU" altLang="ru-RU" sz="1800" i="1">
                <a:ea typeface="ＭＳ Ｐゴシック" panose="020B0600070205080204" pitchFamily="34" charset="-128"/>
              </a:rPr>
              <a:t>5) информационная продукция, запрещенная для детей </a:t>
            </a:r>
            <a:r>
              <a:rPr lang="ru-RU" altLang="ru-RU" sz="1800" i="1">
                <a:solidFill>
                  <a:srgbClr val="C00000"/>
                </a:solidFill>
                <a:ea typeface="ＭＳ Ｐゴシック" panose="020B0600070205080204" pitchFamily="34" charset="-128"/>
              </a:rPr>
              <a:t>(18+).</a:t>
            </a:r>
            <a:endParaRPr lang="ru-RU" altLang="ru-RU" sz="180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ru-RU" altLang="ru-RU" sz="1100">
              <a:ea typeface="ＭＳ Ｐゴシック" panose="020B0600070205080204" pitchFamily="34" charset="-128"/>
            </a:endParaRPr>
          </a:p>
        </p:txBody>
      </p:sp>
      <p:pic>
        <p:nvPicPr>
          <p:cNvPr id="10244" name="Рисунок 5" descr="televizo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4868863"/>
            <a:ext cx="192881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Documents and Settings\to57-silaev\Рабочий стол\Слушаем музыку_300x2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4724401"/>
            <a:ext cx="250983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C:\Documents and Settings\to57-silaev\Рабочий стол\0_ee415_4e1cc37d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508500"/>
            <a:ext cx="28844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8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1638300" y="1600201"/>
            <a:ext cx="8915400" cy="44926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 smtClean="0">
                <a:ea typeface="ＭＳ Ｐゴシック" panose="020B0600070205080204" pitchFamily="34" charset="-128"/>
              </a:rPr>
              <a:t>Статья 9 Закона «О рекламе»:</a:t>
            </a:r>
          </a:p>
          <a:p>
            <a:pPr>
              <a:buFontTx/>
              <a:buNone/>
            </a:pPr>
            <a:r>
              <a:rPr lang="ru-RU" altLang="ru-RU" b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  </a:t>
            </a:r>
            <a:r>
              <a:rPr lang="ru-RU" altLang="ru-RU" b="1" u="sng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Реклама о проведении </a:t>
            </a:r>
          </a:p>
          <a:p>
            <a:pPr algn="ctr">
              <a:buFontTx/>
              <a:buNone/>
            </a:pPr>
            <a:r>
              <a:rPr lang="ru-RU" altLang="ru-RU" b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			</a:t>
            </a:r>
            <a:r>
              <a:rPr lang="ru-RU" altLang="ru-RU" b="1" u="sng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стимулирующих мероприятий </a:t>
            </a:r>
          </a:p>
          <a:p>
            <a:pPr algn="ctr">
              <a:buFontTx/>
              <a:buNone/>
            </a:pPr>
            <a:r>
              <a:rPr lang="ru-RU" altLang="ru-RU" b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                                </a:t>
            </a:r>
            <a:endParaRPr lang="ru-RU" altLang="ru-RU" b="1" smtClean="0">
              <a:ea typeface="ＭＳ Ｐゴシック" panose="020B0600070205080204" pitchFamily="34" charset="-128"/>
            </a:endParaRPr>
          </a:p>
          <a:p>
            <a:pPr algn="r">
              <a:buFontTx/>
              <a:buNone/>
            </a:pPr>
            <a:endParaRPr lang="ru-RU" altLang="ru-RU" b="1" smtClean="0">
              <a:ea typeface="ＭＳ Ｐゴシック" panose="020B0600070205080204" pitchFamily="34" charset="-128"/>
            </a:endParaRP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08C3ED6-2F27-4531-8160-BD051072B5E2}" type="slidenum">
              <a:rPr lang="ru-RU" altLang="ru-RU" sz="1600">
                <a:solidFill>
                  <a:schemeClr val="bg1"/>
                </a:solidFill>
              </a:rPr>
              <a:pPr/>
              <a:t>18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pic>
        <p:nvPicPr>
          <p:cNvPr id="11268" name="Picture 4" descr="C:\Documents and Settings\to57-silaev\Рабочий стол\s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284539"/>
            <a:ext cx="44465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:\Documents and Settings\to57-silaev\Рабочий стол\6040discount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573463"/>
            <a:ext cx="3152775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9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1631950" y="1196975"/>
            <a:ext cx="9144000" cy="53276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ea typeface="ＭＳ Ｐゴシック" panose="020B0600070205080204" pitchFamily="34" charset="-128"/>
              </a:rPr>
              <a:t>В рекламе, сообщающей о проведении конкурса, игры или иного подобного мероприятия, условием участия в которых является приобретение определенного товара (далее - стимулирующее мероприятие), должны быть указаны:</a:t>
            </a:r>
            <a:endParaRPr lang="ru-RU" altLang="ru-RU" sz="2800" b="1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algn="just">
              <a:buFontTx/>
              <a:buNone/>
            </a:pPr>
            <a:r>
              <a:rPr lang="ru-RU" altLang="ru-RU" sz="1800">
                <a:ea typeface="ＭＳ Ｐゴシック" panose="020B0600070205080204" pitchFamily="34" charset="-128"/>
              </a:rPr>
              <a:t>1)  сроки проведения такого мероприятия;</a:t>
            </a:r>
          </a:p>
          <a:p>
            <a:pPr algn="just">
              <a:buFontTx/>
              <a:buNone/>
            </a:pPr>
            <a:r>
              <a:rPr lang="ru-RU" altLang="ru-RU" sz="1800">
                <a:ea typeface="ＭＳ Ｐゴシック" panose="020B0600070205080204" pitchFamily="34" charset="-128"/>
              </a:rPr>
              <a:t>2) источник информации об организаторе такого мероприятия, о правилах его проведения, количестве призов или выигрышей по результатам такого мероприятия, сроках, месте и порядке их получения.</a:t>
            </a:r>
          </a:p>
          <a:p>
            <a:pPr algn="just">
              <a:buFontTx/>
              <a:buNone/>
            </a:pPr>
            <a:endParaRPr lang="ru-RU" altLang="ru-RU" sz="1800">
              <a:ea typeface="ＭＳ Ｐゴシック" panose="020B0600070205080204" pitchFamily="34" charset="-128"/>
            </a:endParaRPr>
          </a:p>
          <a:p>
            <a:pPr algn="just">
              <a:buFontTx/>
              <a:buNone/>
            </a:pPr>
            <a:endParaRPr lang="ru-RU" altLang="ru-RU" sz="1800">
              <a:ea typeface="ＭＳ Ｐゴシック" panose="020B0600070205080204" pitchFamily="34" charset="-128"/>
            </a:endParaRPr>
          </a:p>
          <a:p>
            <a:pPr algn="just">
              <a:buFontTx/>
              <a:buNone/>
            </a:pPr>
            <a:endParaRPr lang="ru-RU" altLang="ru-RU" sz="1800">
              <a:ea typeface="ＭＳ Ｐゴシック" panose="020B0600070205080204" pitchFamily="34" charset="-128"/>
            </a:endParaRPr>
          </a:p>
          <a:p>
            <a:pPr algn="just">
              <a:buFontTx/>
              <a:buNone/>
            </a:pPr>
            <a:endParaRPr lang="ru-RU" altLang="ru-RU" sz="1800">
              <a:ea typeface="ＭＳ Ｐゴシック" panose="020B0600070205080204" pitchFamily="34" charset="-128"/>
            </a:endParaRPr>
          </a:p>
          <a:p>
            <a:pPr algn="just">
              <a:buFontTx/>
              <a:buNone/>
            </a:pPr>
            <a:endParaRPr lang="ru-RU" altLang="ru-RU" sz="1800">
              <a:ea typeface="ＭＳ Ｐゴシック" panose="020B0600070205080204" pitchFamily="34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FF0000"/>
                </a:solidFill>
                <a:ea typeface="ＭＳ Ｐゴシック" panose="020B0600070205080204" pitchFamily="34" charset="-128"/>
              </a:rPr>
              <a:t>Организатор акции ООО «Акция».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FF0000"/>
                </a:solidFill>
                <a:ea typeface="ＭＳ Ｐゴシック" panose="020B0600070205080204" pitchFamily="34" charset="-128"/>
              </a:rPr>
              <a:t>Подробнее о правилах проведения, количестве призов,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FF0000"/>
                </a:solidFill>
                <a:ea typeface="ＭＳ Ｐゴシック" panose="020B0600070205080204" pitchFamily="34" charset="-128"/>
              </a:rPr>
              <a:t>сроках, месте и порядке их получения на сайте ВВВ.АКЦИЯ.РУ</a:t>
            </a:r>
          </a:p>
          <a:p>
            <a:pPr>
              <a:buFontTx/>
              <a:buNone/>
            </a:pPr>
            <a:endParaRPr lang="ru-RU" altLang="ru-RU" sz="1200">
              <a:ea typeface="ＭＳ Ｐゴシック" panose="020B0600070205080204" pitchFamily="34" charset="-128"/>
            </a:endParaRPr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824788" y="5373688"/>
            <a:ext cx="3263900" cy="151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D846A6-43C5-4440-B321-1F6C53E0719C}" type="slidenum">
              <a:rPr lang="ru-RU" altLang="ru-RU" sz="1600">
                <a:solidFill>
                  <a:schemeClr val="bg1"/>
                </a:solidFill>
              </a:rPr>
              <a:pPr/>
              <a:t>19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pic>
        <p:nvPicPr>
          <p:cNvPr id="12292" name="Picture 6" descr="C:\Documents and Settings\to57-silaev\Рабочий стол\e890c3_acd5b7fb2f2b48d2adc99699c58a6770.png_srz_p_457_285_75_22_0.50_1.20_0.00_pn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3213101"/>
            <a:ext cx="43529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638300" y="142876"/>
            <a:ext cx="8915400" cy="500063"/>
          </a:xfrm>
        </p:spPr>
        <p:txBody>
          <a:bodyPr/>
          <a:lstStyle/>
          <a:p>
            <a:r>
              <a:rPr lang="ru-RU" altLang="ru-RU" b="1" smtClean="0">
                <a:ea typeface="ＭＳ Ｐゴシック" panose="020B0600070205080204" pitchFamily="34" charset="-128"/>
              </a:rPr>
              <a:t/>
            </a:r>
            <a:br>
              <a:rPr lang="ru-RU" altLang="ru-RU" b="1" smtClean="0">
                <a:ea typeface="ＭＳ Ｐゴシック" panose="020B0600070205080204" pitchFamily="34" charset="-128"/>
              </a:rPr>
            </a:br>
            <a:endParaRPr lang="ru-RU" altLang="ru-RU" smtClean="0">
              <a:ea typeface="ＭＳ Ｐゴシック" panose="020B0600070205080204" pitchFamily="34" charset="-128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666875" y="1285876"/>
            <a:ext cx="8915400" cy="4900613"/>
          </a:xfrm>
        </p:spPr>
        <p:txBody>
          <a:bodyPr/>
          <a:lstStyle/>
          <a:p>
            <a:pPr algn="just"/>
            <a:r>
              <a:rPr lang="ru-RU" altLang="ru-RU" sz="2800">
                <a:solidFill>
                  <a:srgbClr val="7030A0"/>
                </a:solidFill>
                <a:ea typeface="ＭＳ Ｐゴシック" panose="020B0600070205080204" pitchFamily="34" charset="-128"/>
              </a:rPr>
              <a:t>Законодательство Российской Федерации о рекламе состоит из Федерального закона «О рекламе». Отношения, возникающие в процессе производства, размещения и распространения рекламы могут регулироваться также принятыми в соответствии с настоящим Федеральным законом иными федеральными законами, нормативными правовыми актами Президента Российской Федерации, нормативными правовыми актами Правительства Российской Федерации</a:t>
            </a:r>
            <a:r>
              <a:rPr lang="ru-RU" altLang="ru-RU" smtClean="0">
                <a:solidFill>
                  <a:srgbClr val="7030A0"/>
                </a:solidFill>
                <a:ea typeface="ＭＳ Ｐゴシック" panose="020B0600070205080204" pitchFamily="34" charset="-128"/>
              </a:rPr>
              <a:t>.</a:t>
            </a:r>
          </a:p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D38D1C-B520-4339-870A-C54D47A641DC}" type="slidenum">
              <a:rPr lang="ru-RU" altLang="ru-RU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238376" y="0"/>
            <a:ext cx="7883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7030A0"/>
                </a:solidFill>
              </a:rPr>
              <a:t>Законодательство о рекламе</a:t>
            </a:r>
          </a:p>
        </p:txBody>
      </p:sp>
    </p:spTree>
    <p:extLst>
      <p:ext uri="{BB962C8B-B14F-4D97-AF65-F5344CB8AC3E}">
        <p14:creationId xmlns:p14="http://schemas.microsoft.com/office/powerpoint/2010/main" val="37140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638300" y="1600201"/>
            <a:ext cx="8915400" cy="44926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 smtClean="0">
                <a:ea typeface="ＭＳ Ｐゴシック" panose="020B0600070205080204" pitchFamily="34" charset="-128"/>
              </a:rPr>
              <a:t>Статья 21 Закона «О рекламе»:</a:t>
            </a:r>
          </a:p>
          <a:p>
            <a:pPr algn="ctr">
              <a:buFontTx/>
              <a:buNone/>
            </a:pPr>
            <a:r>
              <a:rPr lang="ru-RU" altLang="ru-RU" b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  </a:t>
            </a:r>
            <a:r>
              <a:rPr lang="ru-RU" altLang="ru-RU" b="1" u="sng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Реклама алкогольной продукции</a:t>
            </a:r>
          </a:p>
          <a:p>
            <a:pPr algn="ctr">
              <a:buFontTx/>
              <a:buNone/>
            </a:pPr>
            <a:r>
              <a:rPr lang="ru-RU" altLang="ru-RU" b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                                </a:t>
            </a:r>
            <a:endParaRPr lang="ru-RU" altLang="ru-RU" b="1" smtClean="0">
              <a:ea typeface="ＭＳ Ｐゴシック" panose="020B0600070205080204" pitchFamily="34" charset="-128"/>
            </a:endParaRPr>
          </a:p>
          <a:p>
            <a:pPr algn="r">
              <a:buFontTx/>
              <a:buNone/>
            </a:pPr>
            <a:endParaRPr lang="ru-RU" altLang="ru-RU" b="1" smtClean="0">
              <a:ea typeface="ＭＳ Ｐゴシック" panose="020B0600070205080204" pitchFamily="34" charset="-128"/>
            </a:endParaRP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5F1D4B-5991-4666-BEEC-9BEECD1FAA80}" type="slidenum">
              <a:rPr lang="ru-RU" altLang="ru-RU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pic>
        <p:nvPicPr>
          <p:cNvPr id="20484" name="Picture 2" descr="C:\Documents and Settings\to57-silaev\Рабочий стол\psoriaz-i-upotreblenie-alkogo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708276"/>
            <a:ext cx="58039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0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561109" y="908051"/>
            <a:ext cx="10287866" cy="5040313"/>
          </a:xfrm>
        </p:spPr>
        <p:txBody>
          <a:bodyPr/>
          <a:lstStyle/>
          <a:p>
            <a:pPr marL="0" indent="0" algn="just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Реклама </a:t>
            </a:r>
            <a:r>
              <a:rPr lang="ru-RU" sz="2400" dirty="0">
                <a:solidFill>
                  <a:srgbClr val="FF0000"/>
                </a:solidFill>
              </a:rPr>
              <a:t>алкогольной продукции</a:t>
            </a:r>
            <a:r>
              <a:rPr lang="ru-RU" sz="2400" dirty="0"/>
              <a:t> не </a:t>
            </a:r>
            <a:r>
              <a:rPr lang="ru-RU" sz="2400" dirty="0" smtClean="0"/>
              <a:t>должна</a:t>
            </a:r>
          </a:p>
          <a:p>
            <a:pPr marL="0" indent="0" algn="just">
              <a:buNone/>
            </a:pPr>
            <a:r>
              <a:rPr lang="ru-RU" sz="2400" dirty="0" smtClean="0"/>
              <a:t> </a:t>
            </a:r>
            <a:r>
              <a:rPr lang="ru-RU" sz="2400" dirty="0"/>
              <a:t>размещаться в периодических печатных изданиях</a:t>
            </a:r>
            <a:r>
              <a:rPr lang="ru-RU" sz="2400" dirty="0" smtClean="0"/>
              <a:t>,</a:t>
            </a:r>
          </a:p>
          <a:p>
            <a:pPr marL="0" indent="0" algn="just">
              <a:buNone/>
            </a:pPr>
            <a:r>
              <a:rPr lang="ru-RU" sz="2400" dirty="0" smtClean="0"/>
              <a:t> </a:t>
            </a:r>
            <a:r>
              <a:rPr lang="ru-RU" sz="2400" dirty="0"/>
              <a:t>за исключением рекламы пива и напитков</a:t>
            </a:r>
            <a:r>
              <a:rPr lang="ru-RU" sz="2400" dirty="0" smtClean="0"/>
              <a:t>,</a:t>
            </a:r>
          </a:p>
          <a:p>
            <a:pPr marL="0" indent="0" algn="just">
              <a:buNone/>
            </a:pPr>
            <a:r>
              <a:rPr lang="ru-RU" sz="2400" dirty="0" smtClean="0"/>
              <a:t> </a:t>
            </a:r>
            <a:r>
              <a:rPr lang="ru-RU" sz="2400" dirty="0"/>
              <a:t>изготавливаемых на основе пива, а также </a:t>
            </a:r>
            <a:r>
              <a:rPr lang="ru-RU" sz="2400" dirty="0" smtClean="0"/>
              <a:t>вина</a:t>
            </a:r>
          </a:p>
          <a:p>
            <a:pPr marL="0" indent="0" algn="just">
              <a:buNone/>
            </a:pPr>
            <a:r>
              <a:rPr lang="ru-RU" sz="2400" dirty="0" smtClean="0"/>
              <a:t> </a:t>
            </a:r>
            <a:r>
              <a:rPr lang="ru-RU" sz="2400" dirty="0"/>
              <a:t>и игристого вина (шампанского), </a:t>
            </a:r>
            <a:r>
              <a:rPr lang="ru-RU" sz="2400" dirty="0" smtClean="0"/>
              <a:t>произведенных</a:t>
            </a:r>
          </a:p>
          <a:p>
            <a:pPr marL="0" indent="0" algn="just">
              <a:buNone/>
            </a:pPr>
            <a:r>
              <a:rPr lang="ru-RU" sz="2400" dirty="0" smtClean="0"/>
              <a:t> </a:t>
            </a:r>
            <a:r>
              <a:rPr lang="ru-RU" sz="2400" dirty="0"/>
              <a:t>в Российской Федерации из выращенного </a:t>
            </a:r>
            <a:r>
              <a:rPr lang="ru-RU" sz="2400" dirty="0" smtClean="0"/>
              <a:t>на</a:t>
            </a:r>
          </a:p>
          <a:p>
            <a:pPr marL="0" indent="0" algn="just">
              <a:buNone/>
            </a:pPr>
            <a:r>
              <a:rPr lang="ru-RU" sz="2400" dirty="0" smtClean="0"/>
              <a:t> </a:t>
            </a:r>
            <a:r>
              <a:rPr lang="ru-RU" sz="2400" dirty="0"/>
              <a:t>территории Российской Федерации винограда</a:t>
            </a:r>
            <a:r>
              <a:rPr lang="ru-RU" sz="2400" dirty="0" smtClean="0"/>
              <a:t>,</a:t>
            </a:r>
          </a:p>
          <a:p>
            <a:pPr marL="0" indent="0" algn="just">
              <a:buNone/>
            </a:pPr>
            <a:r>
              <a:rPr lang="ru-RU" sz="2400" dirty="0" smtClean="0"/>
              <a:t> </a:t>
            </a:r>
            <a:r>
              <a:rPr lang="ru-RU" sz="2400" dirty="0"/>
              <a:t>которая не должна размещаться на </a:t>
            </a:r>
            <a:r>
              <a:rPr lang="ru-RU" sz="2400" dirty="0" smtClean="0"/>
              <a:t>первой</a:t>
            </a:r>
          </a:p>
          <a:p>
            <a:pPr marL="0" indent="0" algn="just">
              <a:buNone/>
            </a:pPr>
            <a:r>
              <a:rPr lang="ru-RU" sz="2400" dirty="0" smtClean="0"/>
              <a:t> </a:t>
            </a:r>
            <a:r>
              <a:rPr lang="ru-RU" sz="2400" dirty="0"/>
              <a:t>и последней полосах газет, а также на </a:t>
            </a:r>
            <a:r>
              <a:rPr lang="ru-RU" sz="2400" dirty="0" smtClean="0"/>
              <a:t>первой </a:t>
            </a:r>
            <a:r>
              <a:rPr lang="ru-RU" sz="2400" dirty="0"/>
              <a:t>и последней страницах и обложках журналов</a:t>
            </a:r>
            <a:endParaRPr lang="ru-RU" altLang="ru-RU" sz="2400" b="1" dirty="0">
              <a:ea typeface="ＭＳ Ｐゴシック" panose="020B0600070205080204" pitchFamily="34" charset="-128"/>
            </a:endParaRP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7F3EE1-5726-4B17-A3CF-C2A33399681C}" type="slidenum">
              <a:rPr lang="ru-RU" altLang="ru-RU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74" y="1853248"/>
            <a:ext cx="4197726" cy="27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1343025" y="908051"/>
            <a:ext cx="9505950" cy="5040313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2400" dirty="0">
                <a:ea typeface="ＭＳ Ｐゴシック" panose="020B0600070205080204" pitchFamily="34" charset="-128"/>
              </a:rPr>
              <a:t>Реклама алкогольной продукции в каждом случае должна сопровождаться предупреждением о вреде ее чрезмерного потребления, причем такому предупреждению должно быть отведено </a:t>
            </a:r>
            <a:r>
              <a:rPr lang="ru-RU" altLang="ru-RU" sz="2400" u="sng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не менее чем десять процентов</a:t>
            </a:r>
            <a:r>
              <a:rPr lang="ru-RU" altLang="ru-RU" sz="2400" dirty="0">
                <a:ea typeface="ＭＳ Ｐゴシック" panose="020B0600070205080204" pitchFamily="34" charset="-128"/>
              </a:rPr>
              <a:t> рекламной площади (пространства). </a:t>
            </a:r>
            <a:endParaRPr lang="ru-RU" altLang="ru-RU" sz="2800" b="1" dirty="0">
              <a:ea typeface="ＭＳ Ｐゴシック" panose="020B0600070205080204" pitchFamily="34" charset="-128"/>
            </a:endParaRP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7F3EE1-5726-4B17-A3CF-C2A33399681C}" type="slidenum">
              <a:rPr lang="ru-RU" altLang="ru-RU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pic>
        <p:nvPicPr>
          <p:cNvPr id="22532" name="Picture 2" descr="C:\Documents and Settings\to57-silaev\Рабочий стол\alk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5157788"/>
            <a:ext cx="92694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4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DDC191-E8B7-4131-AAF3-645A9F29565F}" type="slidenum">
              <a:rPr lang="ru-RU" altLang="ru-RU" sz="1600">
                <a:solidFill>
                  <a:schemeClr val="bg1"/>
                </a:solidFill>
              </a:rPr>
              <a:pPr/>
              <a:t>23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4099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b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Статья 24 Закона «О рекламе» </a:t>
            </a:r>
          </a:p>
          <a:p>
            <a:pPr marL="0" indent="0" algn="ctr">
              <a:buNone/>
            </a:pPr>
            <a:r>
              <a:rPr lang="ru-RU" altLang="ru-RU" smtClean="0">
                <a:ea typeface="ＭＳ Ｐゴシック" panose="020B0600070205080204" pitchFamily="34" charset="-128"/>
              </a:rPr>
              <a:t> Реклама лекарственных средств, медицинских изделий и медицинских услуг, методов профилактики, диагностики, лечения и медицинской реабилитации, методов народной медицины.</a:t>
            </a:r>
          </a:p>
        </p:txBody>
      </p:sp>
      <p:pic>
        <p:nvPicPr>
          <p:cNvPr id="4100" name="Рисунок 3" descr="1yavdoUEB8z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45815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8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7488" y="1052514"/>
            <a:ext cx="9131300" cy="58054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dirty="0"/>
              <a:t>Реклама лекарственных средств </a:t>
            </a:r>
            <a:r>
              <a:rPr lang="ru-RU" sz="2400" u="sng" dirty="0">
                <a:solidFill>
                  <a:srgbClr val="C00000"/>
                </a:solidFill>
              </a:rPr>
              <a:t>не должна:</a:t>
            </a:r>
          </a:p>
          <a:p>
            <a:pPr algn="just">
              <a:defRPr/>
            </a:pPr>
            <a:r>
              <a:rPr lang="ru-RU" sz="1500" dirty="0"/>
              <a:t> обращаться к несовершеннолетним;</a:t>
            </a:r>
          </a:p>
          <a:p>
            <a:pPr algn="just">
              <a:defRPr/>
            </a:pPr>
            <a:r>
              <a:rPr lang="ru-RU" sz="1500" dirty="0"/>
              <a:t> содержать ссылки на конкретные случаи излечения от заболеваний, улучшения состояния здоровья человека в результате применения объекта рекламирования;</a:t>
            </a:r>
          </a:p>
          <a:p>
            <a:pPr algn="just">
              <a:defRPr/>
            </a:pPr>
            <a:r>
              <a:rPr lang="ru-RU" sz="1500" dirty="0"/>
              <a:t>содержать выражение благодарности физическими лицами в связи с использованием объекта рекламирования;</a:t>
            </a:r>
          </a:p>
          <a:p>
            <a:pPr algn="just">
              <a:defRPr/>
            </a:pPr>
            <a:r>
              <a:rPr lang="ru-RU" sz="1500" dirty="0"/>
              <a:t>создавать представление о преимуществах объекта рекламирования путем ссылки на факт проведения исследований, обязательных для государственной регистрации объекта рекламирования;</a:t>
            </a:r>
          </a:p>
          <a:p>
            <a:pPr algn="just">
              <a:defRPr/>
            </a:pPr>
            <a:r>
              <a:rPr lang="ru-RU" sz="1500" dirty="0"/>
              <a:t> содержать утверждения или предположения о наличии у потребителей рекламы тех или иных заболеваний либо расстройств здоровья;</a:t>
            </a:r>
          </a:p>
          <a:p>
            <a:pPr algn="just">
              <a:defRPr/>
            </a:pPr>
            <a:r>
              <a:rPr lang="ru-RU" sz="1500" dirty="0"/>
              <a:t>способствовать созданию у здорового человека впечатления о необходимости применения объекта рекламирования;</a:t>
            </a:r>
          </a:p>
          <a:p>
            <a:pPr algn="just">
              <a:defRPr/>
            </a:pPr>
            <a:r>
              <a:rPr lang="ru-RU" sz="1500" dirty="0"/>
              <a:t>создавать впечатление ненужности обращения к врачу;</a:t>
            </a:r>
          </a:p>
          <a:p>
            <a:pPr marL="0" indent="0" algn="just">
              <a:buNone/>
              <a:defRPr/>
            </a:pPr>
            <a:r>
              <a:rPr lang="ru-RU" sz="1500" dirty="0"/>
              <a:t>        гарантировать положительное действие объекта рекламирования, его безопасность,</a:t>
            </a:r>
          </a:p>
          <a:p>
            <a:pPr marL="0" indent="0" algn="just">
              <a:buNone/>
              <a:defRPr/>
            </a:pPr>
            <a:r>
              <a:rPr lang="ru-RU" sz="1500" dirty="0"/>
              <a:t>        эффективность   и отсутствие побочных действий;</a:t>
            </a:r>
          </a:p>
          <a:p>
            <a:pPr algn="just">
              <a:defRPr/>
            </a:pPr>
            <a:r>
              <a:rPr lang="ru-RU" sz="1500" dirty="0"/>
              <a:t> представлять объект рекламирования в качестве биологически активной добавки и пищевой добавки или иного не являющегося лекарственным средством товара;</a:t>
            </a:r>
          </a:p>
          <a:p>
            <a:pPr algn="just">
              <a:defRPr/>
            </a:pPr>
            <a:r>
              <a:rPr lang="ru-RU" sz="1500" dirty="0"/>
              <a:t> содержать утверждения о том, что безопасность и (или) эффективность объекта рекламирования гарантированы его естественным происхождением.</a:t>
            </a:r>
          </a:p>
          <a:p>
            <a:pPr>
              <a:buFontTx/>
              <a:buNone/>
              <a:defRPr/>
            </a:pPr>
            <a:r>
              <a:rPr lang="ru-RU" sz="1200" dirty="0"/>
              <a:t> </a:t>
            </a:r>
          </a:p>
        </p:txBody>
      </p:sp>
      <p:sp>
        <p:nvSpPr>
          <p:cNvPr id="512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0C09BF-CF39-4223-9A15-3DE0424ADCC5}" type="slidenum">
              <a:rPr lang="ru-RU" altLang="ru-RU" sz="1600">
                <a:solidFill>
                  <a:schemeClr val="bg1"/>
                </a:solidFill>
              </a:rPr>
              <a:pPr/>
              <a:t>24</a:t>
            </a:fld>
            <a:endParaRPr lang="ru-RU" altLang="ru-RU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1416051" y="1268413"/>
            <a:ext cx="9001125" cy="48577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000" dirty="0">
                <a:ea typeface="ＭＳ Ｐゴシック" panose="020B0600070205080204" pitchFamily="34" charset="-128"/>
              </a:rPr>
              <a:t>     Согласно части 7 статьи 24  Закона  «О рекламе» реклама лекарственных препаратов, медицинских услуг, в том числе методов профилактики, диагностики, лечения и медицинской реабилитации, медицинских изделий </a:t>
            </a:r>
            <a:r>
              <a:rPr lang="ru-RU" altLang="ru-RU" sz="2000" u="sng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должна сопровождаться предупреждением о наличии противопоказаний к их применению и использованию, необходимости ознакомления с инструкцией по применению или получения консультации специалистов. </a:t>
            </a:r>
          </a:p>
        </p:txBody>
      </p:sp>
      <p:sp>
        <p:nvSpPr>
          <p:cNvPr id="614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534B98-7D8D-44D1-9247-343BDC74F557}" type="slidenum">
              <a:rPr lang="ru-RU" altLang="ru-RU" sz="1600">
                <a:solidFill>
                  <a:schemeClr val="bg1"/>
                </a:solidFill>
              </a:rPr>
              <a:pPr/>
              <a:t>25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pic>
        <p:nvPicPr>
          <p:cNvPr id="6148" name="Рисунок 4" descr="tmpvuFCrC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3644901"/>
            <a:ext cx="38163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58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876550" y="1066800"/>
            <a:ext cx="7842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endParaRPr lang="ru-RU" altLang="ru-RU" sz="1800">
              <a:solidFill>
                <a:srgbClr val="000000"/>
              </a:solidFill>
            </a:endParaRPr>
          </a:p>
          <a:p>
            <a:pPr algn="just" eaLnBrk="1" hangingPunct="1"/>
            <a:endParaRPr lang="ru-RU" altLang="ru-RU" sz="1800">
              <a:solidFill>
                <a:srgbClr val="000000"/>
              </a:solidFill>
            </a:endParaRPr>
          </a:p>
          <a:p>
            <a:pPr algn="just" eaLnBrk="1" hangingPunct="1"/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143000" y="0"/>
            <a:ext cx="99060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800" b="1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95300" y="1126980"/>
            <a:ext cx="11201399" cy="5399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  <a:latin typeface="Arial" charset="0"/>
              </a:rPr>
              <a:t>Реклама финансовых </a:t>
            </a: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услуг</a:t>
            </a:r>
          </a:p>
          <a:p>
            <a:pPr algn="ctr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Arial" charset="0"/>
              </a:rPr>
              <a:t>статья 28 Закона «О рекламе»</a:t>
            </a:r>
            <a:endParaRPr lang="ru-RU" sz="2800" b="1" dirty="0">
              <a:solidFill>
                <a:schemeClr val="accent2"/>
              </a:solidFill>
              <a:latin typeface="Arial" charset="0"/>
            </a:endParaRPr>
          </a:p>
          <a:p>
            <a: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ru-RU" i="1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737600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AE11B27D-0E2A-4847-8BB0-C3E6C8518B5E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26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pic>
        <p:nvPicPr>
          <p:cNvPr id="4102" name="Picture 9" descr="Картинка 21 из 8319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53" y="2661151"/>
            <a:ext cx="5466483" cy="386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489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876550" y="1066800"/>
            <a:ext cx="7842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endParaRPr lang="ru-RU" altLang="ru-RU" sz="1800">
              <a:solidFill>
                <a:srgbClr val="000000"/>
              </a:solidFill>
            </a:endParaRPr>
          </a:p>
          <a:p>
            <a:pPr algn="just" eaLnBrk="1" hangingPunct="1"/>
            <a:endParaRPr lang="ru-RU" altLang="ru-RU" sz="1800">
              <a:solidFill>
                <a:srgbClr val="000000"/>
              </a:solidFill>
            </a:endParaRPr>
          </a:p>
          <a:p>
            <a:pPr algn="just" eaLnBrk="1" hangingPunct="1"/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143000" y="0"/>
            <a:ext cx="99060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chemeClr val="accent6"/>
                </a:solidFill>
                <a:latin typeface="Arial" charset="0"/>
              </a:rPr>
              <a:t>Реклама финансовых услуг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06581" y="981075"/>
            <a:ext cx="11014363" cy="5399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ч.1 Реклама </a:t>
            </a:r>
            <a:r>
              <a:rPr lang="ru-RU" b="1" i="1" dirty="0">
                <a:solidFill>
                  <a:srgbClr val="C00000"/>
                </a:solidFill>
              </a:rPr>
              <a:t>банковских, страховых и иных финансовых услуг</a:t>
            </a:r>
            <a:r>
              <a:rPr lang="ru-RU" b="1" i="1" dirty="0">
                <a:solidFill>
                  <a:schemeClr val="accent2"/>
                </a:solidFill>
              </a:rPr>
              <a:t> и финансовой деятельности должна содержать наименование или имя лица, оказывающего эти услуги или осуществляющего данную </a:t>
            </a:r>
            <a:r>
              <a:rPr lang="ru-RU" b="1" i="1" dirty="0" smtClean="0">
                <a:solidFill>
                  <a:schemeClr val="accent2"/>
                </a:solidFill>
              </a:rPr>
              <a:t>деятельность</a:t>
            </a:r>
          </a:p>
          <a:p>
            <a:pPr algn="just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b="1" i="1" dirty="0" smtClean="0">
                <a:solidFill>
                  <a:srgbClr val="C00000"/>
                </a:solidFill>
                <a:latin typeface="Arial" charset="0"/>
              </a:rPr>
              <a:t>							</a:t>
            </a:r>
          </a:p>
          <a:p>
            <a:pPr algn="just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b="1" i="1" dirty="0" smtClean="0">
                <a:solidFill>
                  <a:srgbClr val="C00000"/>
                </a:solidFill>
                <a:latin typeface="Arial" charset="0"/>
              </a:rPr>
              <a:t>							      п</a:t>
            </a:r>
            <a:r>
              <a:rPr lang="ru-RU" b="1" i="1" dirty="0">
                <a:solidFill>
                  <a:srgbClr val="C00000"/>
                </a:solidFill>
                <a:latin typeface="Arial" charset="0"/>
              </a:rPr>
              <a:t>. 2 ч. 2 - Реклама финансовых услуг не должна </a:t>
            </a:r>
            <a:r>
              <a:rPr lang="ru-RU" b="1" i="1" dirty="0" smtClean="0">
                <a:solidFill>
                  <a:srgbClr val="C00000"/>
                </a:solidFill>
                <a:latin typeface="Arial" charset="0"/>
              </a:rPr>
              <a:t>													умалчивать</a:t>
            </a:r>
            <a:r>
              <a:rPr lang="ru-RU" b="1" i="1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ru-RU" b="1" i="1" dirty="0">
                <a:solidFill>
                  <a:schemeClr val="accent6"/>
                </a:solidFill>
                <a:latin typeface="Arial" charset="0"/>
              </a:rPr>
              <a:t>об иных условиях оказания </a:t>
            </a:r>
            <a:r>
              <a:rPr lang="ru-RU" b="1" i="1" dirty="0" smtClean="0">
                <a:solidFill>
                  <a:schemeClr val="accent6"/>
                </a:solidFill>
                <a:latin typeface="Arial" charset="0"/>
              </a:rPr>
              <a:t>											со ответствующих </a:t>
            </a:r>
            <a:r>
              <a:rPr lang="ru-RU" b="1" i="1" dirty="0">
                <a:solidFill>
                  <a:schemeClr val="accent6"/>
                </a:solidFill>
                <a:latin typeface="Arial" charset="0"/>
              </a:rPr>
              <a:t>услуг, влияющих на сумму </a:t>
            </a:r>
            <a:r>
              <a:rPr lang="ru-RU" b="1" i="1" dirty="0" smtClean="0">
                <a:solidFill>
                  <a:schemeClr val="accent6"/>
                </a:solidFill>
                <a:latin typeface="Arial" charset="0"/>
              </a:rPr>
              <a:t>               				                  				доходов</a:t>
            </a:r>
            <a:r>
              <a:rPr lang="ru-RU" b="1" i="1" dirty="0">
                <a:solidFill>
                  <a:schemeClr val="accent6"/>
                </a:solidFill>
                <a:latin typeface="Arial" charset="0"/>
              </a:rPr>
              <a:t>, </a:t>
            </a:r>
            <a:r>
              <a:rPr lang="ru-RU" b="1" i="1" dirty="0" smtClean="0">
                <a:solidFill>
                  <a:schemeClr val="accent6"/>
                </a:solidFill>
                <a:latin typeface="Arial" charset="0"/>
              </a:rPr>
              <a:t>которые </a:t>
            </a:r>
            <a:r>
              <a:rPr lang="ru-RU" b="1" i="1" dirty="0">
                <a:solidFill>
                  <a:schemeClr val="accent6"/>
                </a:solidFill>
                <a:latin typeface="Arial" charset="0"/>
              </a:rPr>
              <a:t>получат воспользовавшиеся </a:t>
            </a:r>
            <a:r>
              <a:rPr lang="ru-RU" b="1" i="1" dirty="0" smtClean="0">
                <a:solidFill>
                  <a:schemeClr val="accent6"/>
                </a:solidFill>
                <a:latin typeface="Arial" charset="0"/>
              </a:rPr>
              <a:t>										услугами </a:t>
            </a:r>
            <a:r>
              <a:rPr lang="ru-RU" b="1" i="1" dirty="0">
                <a:solidFill>
                  <a:schemeClr val="accent6"/>
                </a:solidFill>
                <a:latin typeface="Arial" charset="0"/>
              </a:rPr>
              <a:t>лица, или </a:t>
            </a:r>
            <a:r>
              <a:rPr lang="ru-RU" b="1" i="1" dirty="0" smtClean="0">
                <a:solidFill>
                  <a:schemeClr val="accent6"/>
                </a:solidFill>
                <a:latin typeface="Arial" charset="0"/>
              </a:rPr>
              <a:t>на </a:t>
            </a:r>
            <a:r>
              <a:rPr lang="ru-RU" b="1" i="1" dirty="0">
                <a:solidFill>
                  <a:schemeClr val="accent6"/>
                </a:solidFill>
                <a:latin typeface="Arial" charset="0"/>
              </a:rPr>
              <a:t>сумму расходов, которую </a:t>
            </a:r>
            <a:r>
              <a:rPr lang="ru-RU" b="1" i="1" dirty="0" smtClean="0">
                <a:solidFill>
                  <a:schemeClr val="accent6"/>
                </a:solidFill>
                <a:latin typeface="Arial" charset="0"/>
              </a:rPr>
              <a:t>										понесут </a:t>
            </a:r>
            <a:r>
              <a:rPr lang="ru-RU" b="1" i="1" dirty="0">
                <a:solidFill>
                  <a:schemeClr val="accent6"/>
                </a:solidFill>
                <a:latin typeface="Arial" charset="0"/>
              </a:rPr>
              <a:t>воспользовавшиеся </a:t>
            </a:r>
            <a:r>
              <a:rPr lang="ru-RU" b="1" i="1" dirty="0" smtClean="0">
                <a:solidFill>
                  <a:schemeClr val="accent6"/>
                </a:solidFill>
                <a:latin typeface="Arial" charset="0"/>
              </a:rPr>
              <a:t>	услугами </a:t>
            </a:r>
            <a:r>
              <a:rPr lang="ru-RU" b="1" i="1" dirty="0">
                <a:solidFill>
                  <a:schemeClr val="accent6"/>
                </a:solidFill>
                <a:latin typeface="Arial" charset="0"/>
              </a:rPr>
              <a:t>лица, если в </a:t>
            </a:r>
            <a:r>
              <a:rPr lang="ru-RU" b="1" i="1" dirty="0" smtClean="0">
                <a:solidFill>
                  <a:schemeClr val="accent6"/>
                </a:solidFill>
                <a:latin typeface="Arial" charset="0"/>
              </a:rPr>
              <a:t>										рекламе </a:t>
            </a:r>
            <a:r>
              <a:rPr lang="ru-RU" b="1" i="1" dirty="0">
                <a:solidFill>
                  <a:schemeClr val="accent6"/>
                </a:solidFill>
                <a:latin typeface="Arial" charset="0"/>
              </a:rPr>
              <a:t>сообщается хотя бы одно </a:t>
            </a:r>
            <a:r>
              <a:rPr lang="ru-RU" b="1" i="1" dirty="0" smtClean="0">
                <a:solidFill>
                  <a:schemeClr val="accent6"/>
                </a:solidFill>
                <a:latin typeface="Arial" charset="0"/>
              </a:rPr>
              <a:t>из </a:t>
            </a:r>
            <a:r>
              <a:rPr lang="ru-RU" b="1" i="1" dirty="0">
                <a:solidFill>
                  <a:schemeClr val="accent6"/>
                </a:solidFill>
                <a:latin typeface="Arial" charset="0"/>
              </a:rPr>
              <a:t>таких условий. </a:t>
            </a:r>
            <a:r>
              <a:rPr lang="ru-RU" b="1" i="1" dirty="0" smtClean="0">
                <a:solidFill>
                  <a:schemeClr val="accent6"/>
                </a:solidFill>
                <a:latin typeface="Arial" charset="0"/>
              </a:rPr>
              <a:t>										(</a:t>
            </a:r>
            <a:r>
              <a:rPr lang="ru-RU" b="1" i="1" dirty="0">
                <a:solidFill>
                  <a:schemeClr val="accent6"/>
                </a:solidFill>
                <a:latin typeface="Arial" charset="0"/>
              </a:rPr>
              <a:t>общая норма</a:t>
            </a:r>
            <a:r>
              <a:rPr lang="ru-RU" b="1" i="1" u="sng" dirty="0">
                <a:solidFill>
                  <a:schemeClr val="accent6"/>
                </a:solidFill>
                <a:latin typeface="Arial" charset="0"/>
              </a:rPr>
              <a:t> для всех </a:t>
            </a:r>
            <a:r>
              <a:rPr lang="ru-RU" b="1" i="1" u="sng" dirty="0" smtClean="0">
                <a:solidFill>
                  <a:schemeClr val="accent6"/>
                </a:solidFill>
                <a:latin typeface="Arial" charset="0"/>
              </a:rPr>
              <a:t>финансовых услуг)</a:t>
            </a:r>
            <a:endParaRPr lang="ru-RU" b="1" i="1" dirty="0">
              <a:solidFill>
                <a:schemeClr val="accent6"/>
              </a:solidFill>
              <a:latin typeface="Arial" charset="0"/>
            </a:endParaRPr>
          </a:p>
          <a:p>
            <a: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ru-RU" b="1" i="1" dirty="0" smtClean="0">
              <a:solidFill>
                <a:srgbClr val="C00000"/>
              </a:solidFill>
              <a:latin typeface="Arial" charset="0"/>
            </a:endParaRPr>
          </a:p>
          <a:p>
            <a: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ru-RU" b="1" i="1" dirty="0">
              <a:solidFill>
                <a:srgbClr val="C00000"/>
              </a:solidFill>
              <a:latin typeface="Arial" charset="0"/>
            </a:endParaRPr>
          </a:p>
          <a:p>
            <a:pPr algn="ctr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b="1" i="1" dirty="0" smtClean="0">
                <a:solidFill>
                  <a:srgbClr val="C00000"/>
                </a:solidFill>
                <a:latin typeface="Arial" charset="0"/>
              </a:rPr>
              <a:t>ч</a:t>
            </a:r>
            <a:r>
              <a:rPr lang="ru-RU" b="1" i="1" dirty="0">
                <a:solidFill>
                  <a:srgbClr val="C00000"/>
                </a:solidFill>
                <a:latin typeface="Arial" charset="0"/>
              </a:rPr>
              <a:t>. 3</a:t>
            </a:r>
            <a:r>
              <a:rPr lang="ru-RU" b="1" i="1" dirty="0">
                <a:solidFill>
                  <a:schemeClr val="accent6"/>
                </a:solidFill>
                <a:latin typeface="Arial" charset="0"/>
              </a:rPr>
              <a:t> - </a:t>
            </a:r>
            <a:r>
              <a:rPr lang="ru-RU" b="1" i="1" dirty="0">
                <a:solidFill>
                  <a:schemeClr val="accent6"/>
                </a:solidFill>
                <a:latin typeface="Arial" charset="0"/>
              </a:rPr>
              <a:t>Если реклама услуг, связанных с предоставлением кредита или займа, пользованием им и погашением кредита или займа, содержит хотя бы одно условие, влияющее на его стоимость, такая реклама должна содержать все остальные условия, определяющие полную стоимость кредита (займа), определяемую в соответствии с Федеральным законом "О потребительском кредите (займе)", для заемщика и влияющие на нее.</a:t>
            </a:r>
            <a:endParaRPr lang="ru-RU" i="1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737600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AE11B27D-0E2A-4847-8BB0-C3E6C8518B5E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27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  <p:pic>
        <p:nvPicPr>
          <p:cNvPr id="8" name="Picture 2" descr="C:\Documents and Settings\to57-silaev\Рабочий стол\img_3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55" y="2371870"/>
            <a:ext cx="4465214" cy="228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27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1638300" y="1600201"/>
            <a:ext cx="8915400" cy="44926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4000" b="1" dirty="0" smtClean="0">
                <a:ea typeface="ＭＳ Ｐゴシック" panose="020B0600070205080204" pitchFamily="34" charset="-128"/>
              </a:rPr>
              <a:t>КоАП РФ:</a:t>
            </a:r>
            <a:endParaRPr lang="ru-RU" altLang="ru-RU" b="1" dirty="0" smtClean="0">
              <a:ea typeface="ＭＳ Ｐゴシック" panose="020B0600070205080204" pitchFamily="34" charset="-128"/>
            </a:endParaRPr>
          </a:p>
          <a:p>
            <a:pPr algn="ctr"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  </a:t>
            </a:r>
            <a:r>
              <a:rPr lang="ru-RU" altLang="ru-RU" sz="3600" b="1" u="sng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Нарушение законодательства </a:t>
            </a:r>
          </a:p>
          <a:p>
            <a:pPr algn="ctr">
              <a:buFontTx/>
              <a:buNone/>
            </a:pPr>
            <a:r>
              <a:rPr lang="ru-RU" altLang="ru-RU" sz="3600" b="1" u="sng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о рекламе</a:t>
            </a:r>
            <a:r>
              <a:rPr lang="ru-RU" altLang="ru-RU" b="1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                                 </a:t>
            </a:r>
            <a:endParaRPr lang="ru-RU" altLang="ru-RU" b="1" dirty="0" smtClean="0">
              <a:ea typeface="ＭＳ Ｐゴシック" panose="020B0600070205080204" pitchFamily="34" charset="-128"/>
            </a:endParaRPr>
          </a:p>
          <a:p>
            <a:pPr algn="r">
              <a:buFontTx/>
              <a:buNone/>
            </a:pPr>
            <a:endParaRPr lang="ru-RU" altLang="ru-RU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17D64FC-CA85-407E-87F7-0B97004AEBA8}" type="slidenum">
              <a:rPr lang="ru-RU" altLang="ru-RU" sz="1600">
                <a:solidFill>
                  <a:schemeClr val="bg1"/>
                </a:solidFill>
              </a:rPr>
              <a:pPr/>
              <a:t>28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5375276" y="115888"/>
            <a:ext cx="567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ru-RU" altLang="ru-RU" b="1">
                <a:solidFill>
                  <a:srgbClr val="7030A0"/>
                </a:solidFill>
              </a:rPr>
              <a:t>Ответственность</a:t>
            </a:r>
          </a:p>
        </p:txBody>
      </p:sp>
      <p:pic>
        <p:nvPicPr>
          <p:cNvPr id="21509" name="Picture 3" descr="C:\Documents and Settings\to57-silaev\Рабочий стол\200px-Coat_of_Arms_of_the_Russian_Federation_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3573464"/>
            <a:ext cx="2663825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0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1487488" y="1125538"/>
            <a:ext cx="9288462" cy="5256212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  <a:defRPr/>
            </a:pPr>
            <a:r>
              <a:rPr lang="ru-RU" sz="1800" dirty="0"/>
              <a:t>Нарушение рекламодателем, </a:t>
            </a:r>
            <a:r>
              <a:rPr lang="ru-RU" sz="1800" dirty="0" err="1"/>
              <a:t>рекламопроизводителем</a:t>
            </a:r>
            <a:r>
              <a:rPr lang="ru-RU" sz="1800" dirty="0"/>
              <a:t>, </a:t>
            </a:r>
            <a:r>
              <a:rPr lang="ru-RU" sz="1800" dirty="0" err="1"/>
              <a:t>рекламораспространителем</a:t>
            </a:r>
            <a:endParaRPr lang="ru-RU" sz="1800" dirty="0"/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dirty="0"/>
              <a:t>законодательства Российской Федерации о рекламе влечет административную ответственность, предусмотренную статьями 14.3, 14.3.1, 14.37, 14.38, 19.31 </a:t>
            </a:r>
            <a:r>
              <a:rPr lang="ru-RU" sz="1800" dirty="0" err="1"/>
              <a:t>КоАП</a:t>
            </a:r>
            <a:r>
              <a:rPr lang="ru-RU" sz="1800" dirty="0"/>
              <a:t> Российской Федерации об административных правонарушениях.</a:t>
            </a:r>
          </a:p>
          <a:p>
            <a:pPr>
              <a:buFontTx/>
              <a:buNone/>
              <a:defRPr/>
            </a:pPr>
            <a:endParaRPr lang="ru-RU" sz="1200" dirty="0">
              <a:ea typeface="ＭＳ Ｐゴシック" pitchFamily="34" charset="-128"/>
            </a:endParaRP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D7F54CF-7104-4673-80FF-C8C0F5ABC64F}" type="slidenum">
              <a:rPr lang="ru-RU" altLang="ru-RU" sz="1600">
                <a:solidFill>
                  <a:schemeClr val="bg1"/>
                </a:solidFill>
              </a:rPr>
              <a:pPr/>
              <a:t>29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19536" y="2492896"/>
            <a:ext cx="4176464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Физические лица </a:t>
            </a:r>
          </a:p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1 000 – 5 000 рублей. 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19536" y="3717032"/>
            <a:ext cx="4176464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Должностные лица </a:t>
            </a:r>
          </a:p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2 000 – 50 000 рублей.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19536" y="4941168"/>
            <a:ext cx="4176464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Юридические лица </a:t>
            </a:r>
          </a:p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20 000 – 800 000 рублей.  </a:t>
            </a:r>
          </a:p>
        </p:txBody>
      </p:sp>
      <p:pic>
        <p:nvPicPr>
          <p:cNvPr id="22535" name="Picture 4" descr="C:\Documents and Settings\to57-silaev\Рабочий стол\dengi-pachki7-980x8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3500439"/>
            <a:ext cx="3214687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2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8409BF-4352-419B-A95D-43769E02AFE7}" type="slidenum">
              <a:rPr lang="ru-RU" altLang="ru-RU" sz="16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17411" name="Текст 4"/>
          <p:cNvSpPr>
            <a:spLocks noGrp="1"/>
          </p:cNvSpPr>
          <p:nvPr>
            <p:ph type="body" sz="quarter" idx="3"/>
          </p:nvPr>
        </p:nvSpPr>
        <p:spPr>
          <a:xfrm>
            <a:off x="1197697" y="2228851"/>
            <a:ext cx="9224962" cy="2046287"/>
          </a:xfrm>
        </p:spPr>
        <p:txBody>
          <a:bodyPr/>
          <a:lstStyle/>
          <a:p>
            <a:pPr algn="just"/>
            <a:r>
              <a:rPr lang="ru-RU" altLang="ru-RU" b="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         </a:t>
            </a:r>
            <a:endParaRPr lang="ru-RU" altLang="ru-RU" b="0" dirty="0" smtClean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algn="just"/>
            <a:endParaRPr lang="ru-RU" altLang="ru-RU" b="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algn="just"/>
            <a:endParaRPr lang="ru-RU" altLang="ru-RU" b="0" dirty="0" smtClean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algn="just"/>
            <a:r>
              <a:rPr lang="ru-RU" altLang="ru-RU" b="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  <a:p>
            <a:pPr algn="just"/>
            <a:endParaRPr lang="ru-RU" altLang="ru-RU" b="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algn="just"/>
            <a:r>
              <a:rPr lang="ru-RU" altLang="ru-RU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Реклама </a:t>
            </a:r>
            <a:r>
              <a:rPr lang="ru-RU" altLang="ru-RU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- информация, распространенная любым способом, в любой форме и с использованием любых средств, адресованная неопределенному кругу лиц и направленная на привлечение внимания к объекту рекламирования, формирование или поддержание интереса к нему и его продвижение на рынке</a:t>
            </a:r>
          </a:p>
          <a:p>
            <a:pPr algn="ctr"/>
            <a:endParaRPr lang="ru-RU" altLang="ru-RU" sz="1100" dirty="0">
              <a:ea typeface="ＭＳ Ｐゴシック" panose="020B0600070205080204" pitchFamily="34" charset="-128"/>
            </a:endParaRPr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1336676" y="0"/>
            <a:ext cx="971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1">
                <a:solidFill>
                  <a:srgbClr val="7030A0"/>
                </a:solidFill>
              </a:rPr>
              <a:t>Понятие рекламы</a:t>
            </a:r>
            <a:endParaRPr lang="en-US" altLang="ru-RU" b="1">
              <a:solidFill>
                <a:srgbClr val="7030A0"/>
              </a:solidFill>
            </a:endParaRPr>
          </a:p>
        </p:txBody>
      </p:sp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1550989" y="1196975"/>
            <a:ext cx="9361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Федеральный закон от 13.03.2006 N 38-ФЗ "О рекламе"</a:t>
            </a: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1746251" y="4437063"/>
            <a:ext cx="8893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>
                <a:solidFill>
                  <a:srgbClr val="000000"/>
                </a:solidFill>
              </a:rPr>
              <a:t>распространенная информация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>
                <a:solidFill>
                  <a:srgbClr val="000000"/>
                </a:solidFill>
              </a:rPr>
              <a:t>адресована неопределенному кругу лиц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>
                <a:solidFill>
                  <a:srgbClr val="000000"/>
                </a:solidFill>
              </a:rPr>
              <a:t>направляет внимание и интерес на объект рекламирования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>
                <a:solidFill>
                  <a:srgbClr val="000000"/>
                </a:solidFill>
              </a:rPr>
              <a:t>имеет цель продвинуть объект рекламы на рынок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1717676" y="4113213"/>
            <a:ext cx="8893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Признаки рекламы</a:t>
            </a:r>
          </a:p>
        </p:txBody>
      </p:sp>
    </p:spTree>
    <p:extLst>
      <p:ext uri="{BB962C8B-B14F-4D97-AF65-F5344CB8AC3E}">
        <p14:creationId xmlns:p14="http://schemas.microsoft.com/office/powerpoint/2010/main" val="21770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2238375" y="1500189"/>
            <a:ext cx="79581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7030A0"/>
                </a:solidFill>
              </a:rPr>
              <a:t>СПАСИБО </a:t>
            </a:r>
            <a:endParaRPr lang="en-US" altLang="ru-RU" sz="6000" b="1">
              <a:solidFill>
                <a:srgbClr val="7030A0"/>
              </a:solidFill>
            </a:endParaRPr>
          </a:p>
          <a:p>
            <a:pPr algn="ctr" eaLnBrk="1" hangingPunct="1"/>
            <a:r>
              <a:rPr lang="ru-RU" altLang="ru-RU" sz="6000" b="1">
                <a:solidFill>
                  <a:srgbClr val="7030A0"/>
                </a:solidFill>
              </a:rPr>
              <a:t>ЗА ВНИМАНИЕ!</a:t>
            </a:r>
          </a:p>
        </p:txBody>
      </p:sp>
      <p:grpSp>
        <p:nvGrpSpPr>
          <p:cNvPr id="23555" name="Group 11"/>
          <p:cNvGrpSpPr>
            <a:grpSpLocks/>
          </p:cNvGrpSpPr>
          <p:nvPr/>
        </p:nvGrpSpPr>
        <p:grpSpPr bwMode="auto">
          <a:xfrm>
            <a:off x="4440238" y="4429126"/>
            <a:ext cx="4191000" cy="2124075"/>
            <a:chOff x="1828801" y="2743200"/>
            <a:chExt cx="4190999" cy="2123420"/>
          </a:xfrm>
        </p:grpSpPr>
        <p:pic>
          <p:nvPicPr>
            <p:cNvPr id="23557" name="Picture 5" descr="FAS-logo-colo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1" y="2743200"/>
              <a:ext cx="533399" cy="5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TextBox 8"/>
            <p:cNvSpPr txBox="1">
              <a:spLocks noChangeArrowheads="1"/>
            </p:cNvSpPr>
            <p:nvPr/>
          </p:nvSpPr>
          <p:spPr bwMode="auto">
            <a:xfrm>
              <a:off x="2438400" y="2819400"/>
              <a:ext cx="3429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ru-RU" altLang="ru-RU" sz="2800" dirty="0">
                  <a:solidFill>
                    <a:srgbClr val="333399"/>
                  </a:solidFill>
                </a:rPr>
                <a:t> </a:t>
              </a:r>
              <a:r>
                <a:rPr lang="en-US" altLang="ru-RU" sz="2800" dirty="0">
                  <a:solidFill>
                    <a:srgbClr val="7030A0"/>
                  </a:solidFill>
                </a:rPr>
                <a:t>orel.fas.gov.ru</a:t>
              </a:r>
            </a:p>
          </p:txBody>
        </p:sp>
        <p:sp>
          <p:nvSpPr>
            <p:cNvPr id="23559" name="TextBox 9"/>
            <p:cNvSpPr txBox="1">
              <a:spLocks noChangeArrowheads="1"/>
            </p:cNvSpPr>
            <p:nvPr/>
          </p:nvSpPr>
          <p:spPr bwMode="auto">
            <a:xfrm>
              <a:off x="2438400" y="3591580"/>
              <a:ext cx="3429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ru-RU" altLang="ru-RU" sz="2800">
                  <a:solidFill>
                    <a:srgbClr val="333399"/>
                  </a:solidFill>
                </a:rPr>
                <a:t> </a:t>
              </a:r>
              <a:endParaRPr lang="en-US" altLang="ru-RU" sz="2800">
                <a:solidFill>
                  <a:srgbClr val="333399"/>
                </a:solidFill>
              </a:endParaRPr>
            </a:p>
          </p:txBody>
        </p:sp>
        <p:sp>
          <p:nvSpPr>
            <p:cNvPr id="23560" name="TextBox 10"/>
            <p:cNvSpPr txBox="1">
              <a:spLocks noChangeArrowheads="1"/>
            </p:cNvSpPr>
            <p:nvPr/>
          </p:nvSpPr>
          <p:spPr bwMode="auto">
            <a:xfrm>
              <a:off x="2590800" y="4343400"/>
              <a:ext cx="3429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endParaRPr lang="en-US" altLang="ru-RU" sz="2800">
                <a:solidFill>
                  <a:srgbClr val="333399"/>
                </a:solidFill>
              </a:endParaRPr>
            </a:p>
          </p:txBody>
        </p:sp>
      </p:grp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8737600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10E2810-D733-46FE-859B-1BED541B1B8A}" type="slidenum">
              <a:rPr lang="ru-RU" altLang="ru-RU" sz="1600" b="1">
                <a:solidFill>
                  <a:schemeClr val="bg1"/>
                </a:solidFill>
              </a:rPr>
              <a:pPr algn="r" eaLnBrk="1" hangingPunct="1"/>
              <a:t>30</a:t>
            </a:fld>
            <a:endParaRPr lang="ru-RU" altLang="ru-RU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143001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8736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B462AB84-87E6-40D2-A5D9-B1B8E6BBDA1C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4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3124201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21509" name="Rectangle 3079"/>
          <p:cNvSpPr>
            <a:spLocks noChangeArrowheads="1"/>
          </p:cNvSpPr>
          <p:nvPr/>
        </p:nvSpPr>
        <p:spPr bwMode="auto">
          <a:xfrm>
            <a:off x="1452563" y="1071563"/>
            <a:ext cx="935831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700" b="1" u="sng">
                <a:solidFill>
                  <a:srgbClr val="7030A0"/>
                </a:solidFill>
              </a:rPr>
              <a:t>статья 2 Федерального закона «О рекламе»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ru-RU" sz="2700" b="1">
              <a:solidFill>
                <a:srgbClr val="7030A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700" b="1" i="1">
                <a:solidFill>
                  <a:srgbClr val="7030A0"/>
                </a:solidFill>
              </a:rPr>
              <a:t>НЕ является рекламой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ru-RU" altLang="ru-RU" sz="240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2024064" y="0"/>
            <a:ext cx="7883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7030A0"/>
                </a:solidFill>
              </a:rPr>
              <a:t>Основные понятия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1381126" y="2428875"/>
            <a:ext cx="2786063" cy="1214438"/>
          </a:xfrm>
          <a:prstGeom prst="ellipse">
            <a:avLst/>
          </a:prstGeom>
          <a:solidFill>
            <a:srgbClr val="FFABAD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333399"/>
                </a:solidFill>
                <a:ea typeface="ＭＳ Ｐゴシック" pitchFamily="34" charset="-128"/>
              </a:rPr>
              <a:t>Политическая реклама</a:t>
            </a:r>
          </a:p>
        </p:txBody>
      </p:sp>
      <p:sp>
        <p:nvSpPr>
          <p:cNvPr id="9" name="Овал 8"/>
          <p:cNvSpPr/>
          <p:nvPr/>
        </p:nvSpPr>
        <p:spPr>
          <a:xfrm>
            <a:off x="1952626" y="4214814"/>
            <a:ext cx="2786063" cy="1214437"/>
          </a:xfrm>
          <a:prstGeom prst="ellipse">
            <a:avLst/>
          </a:prstGeom>
          <a:solidFill>
            <a:srgbClr val="FFABAD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333399"/>
                </a:solidFill>
                <a:ea typeface="ＭＳ Ｐゴシック" pitchFamily="34" charset="-128"/>
              </a:rPr>
              <a:t>Справочные сведения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4738689" y="2928939"/>
            <a:ext cx="2928937" cy="1214437"/>
          </a:xfrm>
          <a:prstGeom prst="ellipse">
            <a:avLst/>
          </a:prstGeom>
          <a:solidFill>
            <a:srgbClr val="FFABAD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333399"/>
                </a:solidFill>
                <a:ea typeface="ＭＳ Ｐゴシック" pitchFamily="34" charset="-128"/>
              </a:rPr>
              <a:t>Обязательная информация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7881938" y="2357439"/>
            <a:ext cx="2786062" cy="1214437"/>
          </a:xfrm>
          <a:prstGeom prst="ellipse">
            <a:avLst/>
          </a:prstGeom>
          <a:solidFill>
            <a:srgbClr val="FFABAD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333399"/>
                </a:solidFill>
                <a:ea typeface="ＭＳ Ｐゴシック" pitchFamily="34" charset="-128"/>
              </a:rPr>
              <a:t>Информация на товаре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7310438" y="4143375"/>
            <a:ext cx="3357562" cy="1214438"/>
          </a:xfrm>
          <a:prstGeom prst="ellipse">
            <a:avLst/>
          </a:prstGeom>
          <a:solidFill>
            <a:srgbClr val="FFABAD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333399"/>
                </a:solidFill>
                <a:ea typeface="ＭＳ Ｐゴシック" pitchFamily="34" charset="-128"/>
              </a:rPr>
              <a:t>Некоммерческие объявления физ. и юр. лиц</a:t>
            </a:r>
          </a:p>
        </p:txBody>
      </p:sp>
      <p:sp>
        <p:nvSpPr>
          <p:cNvPr id="13" name="Овал 12"/>
          <p:cNvSpPr/>
          <p:nvPr/>
        </p:nvSpPr>
        <p:spPr>
          <a:xfrm>
            <a:off x="4310063" y="5214938"/>
            <a:ext cx="3429000" cy="1357312"/>
          </a:xfrm>
          <a:prstGeom prst="ellipse">
            <a:avLst/>
          </a:prstGeom>
          <a:solidFill>
            <a:srgbClr val="FFABAD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333399"/>
                </a:solidFill>
                <a:ea typeface="ＭＳ Ｐゴシック" pitchFamily="34" charset="-128"/>
              </a:rPr>
              <a:t>Органично интегрированная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250243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1663701" y="981076"/>
            <a:ext cx="9059863" cy="639763"/>
          </a:xfrm>
        </p:spPr>
        <p:txBody>
          <a:bodyPr/>
          <a:lstStyle/>
          <a:p>
            <a:pPr algn="r"/>
            <a:r>
              <a:rPr lang="ru-RU" altLang="ru-RU" smtClean="0">
                <a:solidFill>
                  <a:srgbClr val="7030A0"/>
                </a:solidFill>
                <a:ea typeface="ＭＳ Ｐゴシック" panose="020B0600070205080204" pitchFamily="34" charset="-128"/>
              </a:rPr>
              <a:t>Статья 2</a:t>
            </a:r>
            <a:r>
              <a:rPr lang="ru-RU" altLang="ru-RU" sz="2000">
                <a:solidFill>
                  <a:srgbClr val="7030A0"/>
                </a:solidFill>
                <a:ea typeface="ＭＳ Ｐゴシック" panose="020B0600070205080204" pitchFamily="34" charset="-128"/>
              </a:rPr>
              <a:t> (выдержки)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1143000" y="1620492"/>
          <a:ext cx="9906000" cy="4502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6" name="Номер слайда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2D9362-22DD-4041-BE70-F7F279EBBB11}" type="slidenum">
              <a:rPr lang="ru-RU" altLang="ru-RU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1336676" y="33338"/>
            <a:ext cx="971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7030A0"/>
                </a:solidFill>
              </a:rPr>
              <a:t>ФЗ «О рекламе» не распространяется на:</a:t>
            </a:r>
            <a:endParaRPr lang="en-US" altLang="ru-RU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8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4BFA925-B399-4B57-8B44-9DE2B6BE2859}" type="slidenum">
              <a:rPr lang="ru-RU" altLang="ru-RU" sz="1600">
                <a:solidFill>
                  <a:schemeClr val="bg1"/>
                </a:solidFill>
              </a:rPr>
              <a:pPr/>
              <a:t>6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2166939" y="0"/>
            <a:ext cx="7883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7030A0"/>
                </a:solidFill>
              </a:rPr>
              <a:t>Основные понятия</a:t>
            </a: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1524001" y="928688"/>
            <a:ext cx="90011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u="sng">
                <a:solidFill>
                  <a:srgbClr val="7030A0"/>
                </a:solidFill>
              </a:rPr>
              <a:t>Статья 3 Федерального закона «О рекламе» 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ru-RU" altLang="ru-RU"/>
          </a:p>
        </p:txBody>
      </p:sp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1309688" y="1500188"/>
            <a:ext cx="973931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u-RU" altLang="ru-RU" sz="2800" b="1" i="1" dirty="0">
                <a:solidFill>
                  <a:srgbClr val="C00000"/>
                </a:solidFill>
              </a:rPr>
              <a:t>Рекламодатель </a:t>
            </a:r>
            <a:r>
              <a:rPr lang="ru-RU" altLang="ru-RU" sz="2800" b="1" i="1" dirty="0">
                <a:solidFill>
                  <a:schemeClr val="accent2"/>
                </a:solidFill>
              </a:rPr>
              <a:t>- </a:t>
            </a:r>
            <a:r>
              <a:rPr lang="ru-RU" altLang="ru-RU" sz="2800" b="1" i="1" dirty="0">
                <a:solidFill>
                  <a:srgbClr val="7030A0"/>
                </a:solidFill>
              </a:rPr>
              <a:t>изготовитель или продавец товара либо иное определившее объект рекламирования и (или) содержание рекламы лицо.</a:t>
            </a:r>
          </a:p>
          <a:p>
            <a:pPr eaLnBrk="1" hangingPunct="1"/>
            <a:r>
              <a:rPr lang="ru-RU" altLang="ru-RU" sz="2800" b="1" i="1" dirty="0" err="1">
                <a:solidFill>
                  <a:srgbClr val="C00000"/>
                </a:solidFill>
              </a:rPr>
              <a:t>Рекламопроизводитель</a:t>
            </a:r>
            <a:r>
              <a:rPr lang="ru-RU" altLang="ru-RU" sz="2800" b="1" i="1" dirty="0">
                <a:solidFill>
                  <a:srgbClr val="C00000"/>
                </a:solidFill>
              </a:rPr>
              <a:t> </a:t>
            </a:r>
            <a:r>
              <a:rPr lang="ru-RU" altLang="ru-RU" sz="2800" b="1" i="1" dirty="0">
                <a:solidFill>
                  <a:schemeClr val="accent2"/>
                </a:solidFill>
              </a:rPr>
              <a:t>- </a:t>
            </a:r>
            <a:r>
              <a:rPr lang="ru-RU" altLang="ru-RU" sz="2800" b="1" i="1" dirty="0">
                <a:solidFill>
                  <a:srgbClr val="7030A0"/>
                </a:solidFill>
              </a:rPr>
              <a:t>лицо, осуществляющее полностью или частично приведение информации в готовую для распространения в виде рекламы форму.</a:t>
            </a:r>
          </a:p>
          <a:p>
            <a:pPr eaLnBrk="1" hangingPunct="1"/>
            <a:r>
              <a:rPr lang="ru-RU" altLang="ru-RU" sz="2800" b="1" i="1" dirty="0">
                <a:solidFill>
                  <a:srgbClr val="C00000"/>
                </a:solidFill>
              </a:rPr>
              <a:t>Рекламораспространитель</a:t>
            </a:r>
            <a:r>
              <a:rPr lang="ru-RU" altLang="ru-RU" sz="2800" b="1" i="1" dirty="0">
                <a:solidFill>
                  <a:schemeClr val="accent2"/>
                </a:solidFill>
              </a:rPr>
              <a:t> - </a:t>
            </a:r>
            <a:r>
              <a:rPr lang="ru-RU" altLang="ru-RU" sz="2800" b="1" i="1" dirty="0">
                <a:solidFill>
                  <a:srgbClr val="7030A0"/>
                </a:solidFill>
              </a:rPr>
              <a:t>лицо, осуществляющее распространение рекламы любым способом, в любой форме и с использованием любых средств.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505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309654" y="1600200"/>
          <a:ext cx="6429420" cy="468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667626" y="1600201"/>
            <a:ext cx="2886075" cy="4525963"/>
          </a:xfrm>
        </p:spPr>
        <p:txBody>
          <a:bodyPr/>
          <a:lstStyle/>
          <a:p>
            <a:pPr>
              <a:buFontTx/>
              <a:buNone/>
              <a:defRPr/>
            </a:pPr>
            <a:endParaRPr 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Ненадлежащая</a:t>
            </a:r>
            <a:r>
              <a:rPr lang="ru-RU" b="1" dirty="0" smtClean="0">
                <a:solidFill>
                  <a:srgbClr val="FF0066"/>
                </a:solidFill>
              </a:rPr>
              <a:t> </a:t>
            </a: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реклама</a:t>
            </a:r>
            <a:endParaRPr lang="ru-RU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4" name="Номер слайда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C9F19D-C05D-4369-ABED-D83518DF18AF}" type="slidenum">
              <a:rPr lang="ru-RU" altLang="ru-RU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30725" name="Заголовок 7"/>
          <p:cNvSpPr>
            <a:spLocks noGrp="1" noChangeArrowheads="1"/>
          </p:cNvSpPr>
          <p:nvPr>
            <p:ph type="title"/>
          </p:nvPr>
        </p:nvSpPr>
        <p:spPr>
          <a:xfrm>
            <a:off x="1343025" y="9525"/>
            <a:ext cx="8915400" cy="584200"/>
          </a:xfrm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rgbClr val="7030A0"/>
                </a:solidFill>
                <a:ea typeface="ＭＳ Ｐゴシック" panose="020B0600070205080204" pitchFamily="34" charset="-128"/>
              </a:rPr>
              <a:t>Основные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309962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146D56-C004-481B-B074-736DCAA6E0EB}" type="slidenum">
              <a:rPr lang="ru-RU" altLang="ru-RU" sz="16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graphicFrame>
        <p:nvGraphicFramePr>
          <p:cNvPr id="8" name="Объект 9"/>
          <p:cNvGraphicFramePr>
            <a:graphicFrameLocks noGrp="1"/>
          </p:cNvGraphicFramePr>
          <p:nvPr>
            <p:ph sz="quarter" idx="4"/>
          </p:nvPr>
        </p:nvGraphicFramePr>
        <p:xfrm>
          <a:off x="1259464" y="33452"/>
          <a:ext cx="9789537" cy="6131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8" name="Текст 4"/>
          <p:cNvSpPr>
            <a:spLocks noGrp="1"/>
          </p:cNvSpPr>
          <p:nvPr>
            <p:ph type="body" sz="quarter" idx="3"/>
          </p:nvPr>
        </p:nvSpPr>
        <p:spPr>
          <a:xfrm>
            <a:off x="2613026" y="976313"/>
            <a:ext cx="7345363" cy="360362"/>
          </a:xfrm>
        </p:spPr>
        <p:txBody>
          <a:bodyPr/>
          <a:lstStyle/>
          <a:p>
            <a:pPr algn="ctr"/>
            <a:r>
              <a:rPr lang="ru-RU" altLang="ru-RU" sz="2000" b="0">
                <a:solidFill>
                  <a:srgbClr val="7030A0"/>
                </a:solidFill>
                <a:ea typeface="ＭＳ Ｐゴシック" panose="020B0600070205080204" pitchFamily="34" charset="-128"/>
              </a:rPr>
              <a:t>Закон запрещает  рекламу</a:t>
            </a:r>
            <a:endParaRPr lang="ru-RU" altLang="ru-RU" sz="2000">
              <a:solidFill>
                <a:srgbClr val="7030A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749" name="TextBox 9"/>
          <p:cNvSpPr txBox="1">
            <a:spLocks noChangeArrowheads="1"/>
          </p:cNvSpPr>
          <p:nvPr/>
        </p:nvSpPr>
        <p:spPr bwMode="auto">
          <a:xfrm>
            <a:off x="1336676" y="33339"/>
            <a:ext cx="971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7030A0"/>
                </a:solidFill>
              </a:rPr>
              <a:t>Общие требования к рекламе</a:t>
            </a:r>
            <a:endParaRPr lang="en-US" altLang="ru-RU" sz="2800" b="1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5450" y="3222626"/>
            <a:ext cx="2419350" cy="281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1100" dirty="0"/>
              <a:t>бранные слова, непристойные и оскорбительные образы, сравнения и выражения, в том числе в отношении пола, расы, национальности, профессии, социальной категории, возраста, языка человека и гражданина, официальных государственных символов (флагов, гербов, гимнов), религиозных символов, объектов культурного наследия (памятников истории и культуры) народов Российской Федерации, а также объектов культурного наследия, включенных в Список всемирного наследия</a:t>
            </a:r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668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143001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8736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0BDF3488-E91D-4D84-B6F6-B03332806084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9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3124201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74825" y="1889126"/>
            <a:ext cx="3714750" cy="157162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FF0000"/>
                </a:solidFill>
              </a:rPr>
              <a:t>побуждать к совершению противоправных действий</a:t>
            </a:r>
          </a:p>
        </p:txBody>
      </p:sp>
      <p:sp>
        <p:nvSpPr>
          <p:cNvPr id="46086" name="TextBox 7"/>
          <p:cNvSpPr txBox="1">
            <a:spLocks noChangeArrowheads="1"/>
          </p:cNvSpPr>
          <p:nvPr/>
        </p:nvSpPr>
        <p:spPr bwMode="auto">
          <a:xfrm>
            <a:off x="2238376" y="142875"/>
            <a:ext cx="78835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b="1">
                <a:solidFill>
                  <a:srgbClr val="7030A0"/>
                </a:solidFill>
              </a:rPr>
              <a:t>Общие</a:t>
            </a:r>
            <a:r>
              <a:rPr lang="ru-RU" altLang="ru-RU" sz="2400" b="1">
                <a:solidFill>
                  <a:srgbClr val="7030A0"/>
                </a:solidFill>
              </a:rPr>
              <a:t> </a:t>
            </a:r>
            <a:r>
              <a:rPr lang="ru-RU" altLang="ru-RU" sz="2700" b="1">
                <a:solidFill>
                  <a:srgbClr val="7030A0"/>
                </a:solidFill>
              </a:rPr>
              <a:t>требования к рекламе</a:t>
            </a:r>
          </a:p>
        </p:txBody>
      </p:sp>
      <p:sp>
        <p:nvSpPr>
          <p:cNvPr id="46087" name="TextBox 9"/>
          <p:cNvSpPr txBox="1">
            <a:spLocks noChangeArrowheads="1"/>
          </p:cNvSpPr>
          <p:nvPr/>
        </p:nvSpPr>
        <p:spPr bwMode="auto">
          <a:xfrm>
            <a:off x="1524001" y="1143001"/>
            <a:ext cx="9072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 b="1" u="sng">
                <a:solidFill>
                  <a:srgbClr val="FF0000"/>
                </a:solidFill>
              </a:rPr>
              <a:t>Реклама не должна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61138" y="1876425"/>
            <a:ext cx="3714750" cy="15001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FF0000"/>
                </a:solidFill>
              </a:rPr>
              <a:t>призывать к насилию и жестокости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66875" y="3786189"/>
            <a:ext cx="3714750" cy="271462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FF0000"/>
                </a:solidFill>
              </a:rPr>
              <a:t>иметь сходство с дорожными знаками или иным образом угрожать безопасности движения транспорта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10313" y="3857625"/>
            <a:ext cx="4214812" cy="26431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FF0000"/>
                </a:solidFill>
              </a:rPr>
              <a:t>формировать негативное отношение к лицам, не пользующимся рекламируемыми товарами, или осуждать таких лиц</a:t>
            </a:r>
          </a:p>
        </p:txBody>
      </p:sp>
    </p:spTree>
    <p:extLst>
      <p:ext uri="{BB962C8B-B14F-4D97-AF65-F5344CB8AC3E}">
        <p14:creationId xmlns:p14="http://schemas.microsoft.com/office/powerpoint/2010/main" val="39823132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1429</Words>
  <Application>Microsoft Office PowerPoint</Application>
  <PresentationFormat>Широкоэкранный</PresentationFormat>
  <Paragraphs>220</Paragraphs>
  <Slides>30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ＭＳ Ｐゴシック</vt:lpstr>
      <vt:lpstr>ヒラギノ角ゴ Pro W3</vt:lpstr>
      <vt:lpstr>Arial</vt:lpstr>
      <vt:lpstr>Calibri</vt:lpstr>
      <vt:lpstr>Calibri Light</vt:lpstr>
      <vt:lpstr>Times New Roman</vt:lpstr>
      <vt:lpstr>Тема Office</vt:lpstr>
      <vt:lpstr>Оформление по умолчанию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Силаев Алексей Владимирович</dc:creator>
  <cp:lastModifiedBy>Силаев Алексей Владимирович</cp:lastModifiedBy>
  <cp:revision>10</cp:revision>
  <dcterms:created xsi:type="dcterms:W3CDTF">2016-12-06T13:39:58Z</dcterms:created>
  <dcterms:modified xsi:type="dcterms:W3CDTF">2016-12-07T12:55:56Z</dcterms:modified>
</cp:coreProperties>
</file>